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68" r:id="rId4"/>
    <p:sldId id="261" r:id="rId5"/>
    <p:sldId id="262" r:id="rId6"/>
    <p:sldId id="270" r:id="rId7"/>
    <p:sldId id="271" r:id="rId8"/>
    <p:sldId id="272" r:id="rId9"/>
    <p:sldId id="259" r:id="rId10"/>
    <p:sldId id="273" r:id="rId11"/>
    <p:sldId id="260" r:id="rId12"/>
    <p:sldId id="263" r:id="rId13"/>
    <p:sldId id="267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326" y="-7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re\&#1044;&#1080;&#1072;&#1075;&#1085;&#1086;&#1089;&#1090;&#1080;&#1082;&#1072;\9\2019-2020\&#1052;&#1072;&#1090;&#1077;&#1084;&#1072;&#1090;&#1080;&#1082;&#1072;\&#1040;&#1085;&#1072;&#1083;&#1080;&#1079;\&#1050;&#1088;&#1072;&#1081;_9_&#1052;&#104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re\&#1044;&#1080;&#1072;&#1075;&#1085;&#1086;&#1089;&#1090;&#1080;&#1082;&#1072;\9\2019-2020\&#1052;&#1072;&#1090;&#1077;&#1084;&#1072;&#1090;&#1080;&#1082;&#1072;\&#1040;&#1085;&#1072;&#1083;&#1080;&#1079;\&#1050;&#1088;&#1072;&#1081;_9_&#1052;&#104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re\&#1044;&#1080;&#1072;&#1075;&#1085;&#1086;&#1089;&#1090;&#1080;&#1082;&#1072;\9\2019-2020\&#1052;&#1072;&#1090;&#1077;&#1084;&#1072;&#1090;&#1080;&#1082;&#1072;\&#1040;&#1085;&#1072;&#1083;&#1080;&#1079;\&#1050;&#1088;&#1072;&#1081;_9_&#1052;&#104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re\&#1044;&#1080;&#1072;&#1075;&#1085;&#1086;&#1089;&#1090;&#1080;&#1082;&#1072;\11\2019%20&#1076;&#1077;&#1082;\&#1040;&#1085;&#1072;&#1083;&#1080;&#1079;\&#1050;&#1088;&#1072;&#1081;_&#1052;&#1040;_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re\&#1044;&#1080;&#1072;&#1075;&#1085;&#1086;&#1089;&#1090;&#1080;&#1082;&#1072;\11\2019%20&#1076;&#1077;&#1082;\&#1040;&#1085;&#1072;&#1083;&#1080;&#1079;\&#1050;&#1088;&#1072;&#1081;_&#1052;&#1040;_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Выполнение заданий базового</a:t>
            </a:r>
            <a:r>
              <a:rPr lang="ru-RU" sz="2000" baseline="0" dirty="0" smtClean="0"/>
              <a:t> уровня сложности</a:t>
            </a:r>
            <a:endParaRPr lang="ru-RU" sz="2000" dirty="0"/>
          </a:p>
        </c:rich>
      </c:tx>
      <c:layout>
        <c:manualLayout>
          <c:xMode val="edge"/>
          <c:yMode val="edge"/>
          <c:x val="0.19645972738815068"/>
          <c:y val="4.85015385437942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7339617279729867E-2"/>
          <c:y val="0.17561966183630226"/>
          <c:w val="0.92620818542156313"/>
          <c:h val="0.5746158153900207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Диаграмма_задания!$A$9</c:f>
              <c:strCache>
                <c:ptCount val="1"/>
                <c:pt idx="0">
                  <c:v>Выполнили верно</c:v>
                </c:pt>
              </c:strCache>
            </c:strRef>
          </c:tx>
          <c:invertIfNegative val="0"/>
          <c:cat>
            <c:numRef>
              <c:f>Диаграмма_задания!$B$18:$O$18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Диаграмма_задания!$B$9:$O$9</c:f>
              <c:numCache>
                <c:formatCode>0.0%</c:formatCode>
                <c:ptCount val="14"/>
                <c:pt idx="0">
                  <c:v>0.83806994245241262</c:v>
                </c:pt>
                <c:pt idx="1">
                  <c:v>0.45577689243027886</c:v>
                </c:pt>
                <c:pt idx="2">
                  <c:v>0.60708277999114657</c:v>
                </c:pt>
                <c:pt idx="3">
                  <c:v>0.63753873395307659</c:v>
                </c:pt>
                <c:pt idx="4">
                  <c:v>0.38123063302346172</c:v>
                </c:pt>
                <c:pt idx="5">
                  <c:v>0.67419212040725984</c:v>
                </c:pt>
                <c:pt idx="6">
                  <c:v>0.81204072598494914</c:v>
                </c:pt>
                <c:pt idx="7">
                  <c:v>0.55776892430278879</c:v>
                </c:pt>
                <c:pt idx="8">
                  <c:v>0.64630367419212043</c:v>
                </c:pt>
                <c:pt idx="9">
                  <c:v>0.43213811420982734</c:v>
                </c:pt>
                <c:pt idx="10">
                  <c:v>0.59088092076139886</c:v>
                </c:pt>
                <c:pt idx="11">
                  <c:v>0.74121292607348388</c:v>
                </c:pt>
                <c:pt idx="12">
                  <c:v>0.26197432492253209</c:v>
                </c:pt>
                <c:pt idx="13">
                  <c:v>0.631252766710934</c:v>
                </c:pt>
              </c:numCache>
            </c:numRef>
          </c:val>
        </c:ser>
        <c:ser>
          <c:idx val="0"/>
          <c:order val="1"/>
          <c:tx>
            <c:strRef>
              <c:f>Диаграмма_задания!$A$7</c:f>
              <c:strCache>
                <c:ptCount val="1"/>
                <c:pt idx="0">
                  <c:v>Выполнили неверно</c:v>
                </c:pt>
              </c:strCache>
            </c:strRef>
          </c:tx>
          <c:invertIfNegative val="0"/>
          <c:cat>
            <c:numRef>
              <c:f>Диаграмма_задания!$B$18:$O$18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Диаграмма_задания!$B$7:$O$7</c:f>
              <c:numCache>
                <c:formatCode>0.0%</c:formatCode>
                <c:ptCount val="14"/>
                <c:pt idx="0">
                  <c:v>0.15015493581230632</c:v>
                </c:pt>
                <c:pt idx="1">
                  <c:v>0.47525453740593182</c:v>
                </c:pt>
                <c:pt idx="2">
                  <c:v>0.23010181496237272</c:v>
                </c:pt>
                <c:pt idx="3">
                  <c:v>0.29969012837538733</c:v>
                </c:pt>
                <c:pt idx="4">
                  <c:v>0.415759185480301</c:v>
                </c:pt>
                <c:pt idx="5">
                  <c:v>0.2815405046480744</c:v>
                </c:pt>
                <c:pt idx="6">
                  <c:v>0.16927844178840196</c:v>
                </c:pt>
                <c:pt idx="7">
                  <c:v>0.27135900841080124</c:v>
                </c:pt>
                <c:pt idx="8">
                  <c:v>0.33572377158034528</c:v>
                </c:pt>
                <c:pt idx="9">
                  <c:v>0.31837096060203629</c:v>
                </c:pt>
                <c:pt idx="10">
                  <c:v>0.37104913678618856</c:v>
                </c:pt>
                <c:pt idx="11">
                  <c:v>0.15077467906153166</c:v>
                </c:pt>
                <c:pt idx="12">
                  <c:v>0.48348826914563964</c:v>
                </c:pt>
                <c:pt idx="13">
                  <c:v>0.33297919433377599</c:v>
                </c:pt>
              </c:numCache>
            </c:numRef>
          </c:val>
        </c:ser>
        <c:ser>
          <c:idx val="1"/>
          <c:order val="2"/>
          <c:tx>
            <c:strRef>
              <c:f>Диаграмма_задания!$A$8</c:f>
              <c:strCache>
                <c:ptCount val="1"/>
                <c:pt idx="0">
                  <c:v>Не приступили к выполнению</c:v>
                </c:pt>
              </c:strCache>
            </c:strRef>
          </c:tx>
          <c:invertIfNegative val="0"/>
          <c:cat>
            <c:numRef>
              <c:f>Диаграмма_задания!$B$18:$O$18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Диаграмма_задания!$B$8:$O$8</c:f>
              <c:numCache>
                <c:formatCode>0.0%</c:formatCode>
                <c:ptCount val="14"/>
                <c:pt idx="0">
                  <c:v>1.1775121735281098E-2</c:v>
                </c:pt>
                <c:pt idx="1">
                  <c:v>6.8968570163789281E-2</c:v>
                </c:pt>
                <c:pt idx="2">
                  <c:v>0.16281540504648073</c:v>
                </c:pt>
                <c:pt idx="3">
                  <c:v>6.2771137671536081E-2</c:v>
                </c:pt>
                <c:pt idx="4">
                  <c:v>0.20301018149623729</c:v>
                </c:pt>
                <c:pt idx="5">
                  <c:v>4.4267374944665781E-2</c:v>
                </c:pt>
                <c:pt idx="6">
                  <c:v>1.8680832226648961E-2</c:v>
                </c:pt>
                <c:pt idx="7">
                  <c:v>0.17087206728640991</c:v>
                </c:pt>
                <c:pt idx="8">
                  <c:v>1.7972554227534306E-2</c:v>
                </c:pt>
                <c:pt idx="9">
                  <c:v>0.24949092518813634</c:v>
                </c:pt>
                <c:pt idx="10">
                  <c:v>3.8069942452412575E-2</c:v>
                </c:pt>
                <c:pt idx="11">
                  <c:v>0.10801239486498451</c:v>
                </c:pt>
                <c:pt idx="12">
                  <c:v>0.25453740593182822</c:v>
                </c:pt>
                <c:pt idx="13">
                  <c:v>3.5768038955289953E-2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189312"/>
        <c:axId val="63925248"/>
      </c:barChart>
      <c:catAx>
        <c:axId val="36189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Номер задания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3925248"/>
        <c:crosses val="autoZero"/>
        <c:auto val="1"/>
        <c:lblAlgn val="ctr"/>
        <c:lblOffset val="100"/>
        <c:noMultiLvlLbl val="0"/>
      </c:catAx>
      <c:valAx>
        <c:axId val="63925248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6189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053489426254057"/>
          <c:y val="0.92079181452345071"/>
          <c:w val="0.57893021147491885"/>
          <c:h val="7.4798954699840742E-2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Выполнение заданий </a:t>
            </a:r>
            <a:r>
              <a:rPr lang="ru-RU" dirty="0"/>
              <a:t>повышенного </a:t>
            </a:r>
            <a:r>
              <a:rPr lang="ru-RU" dirty="0" smtClean="0"/>
              <a:t>уровня сложности</a:t>
            </a:r>
            <a:endParaRPr lang="ru-RU" dirty="0"/>
          </a:p>
        </c:rich>
      </c:tx>
      <c:layout>
        <c:manualLayout>
          <c:xMode val="edge"/>
          <c:yMode val="edge"/>
          <c:x val="0.12667278332286142"/>
          <c:y val="2.859134478885062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825141744287991E-2"/>
          <c:y val="0.16997918441160861"/>
          <c:w val="0.8558416478467844"/>
          <c:h val="0.52395839408962763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Диаграмма_задания!$T$10</c:f>
              <c:strCache>
                <c:ptCount val="1"/>
                <c:pt idx="0">
                  <c:v>набрали 2 балл</c:v>
                </c:pt>
              </c:strCache>
            </c:strRef>
          </c:tx>
          <c:invertIfNegative val="0"/>
          <c:cat>
            <c:numRef>
              <c:f>Диаграмма_задания!$B$20:$E$20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Диаграмма_задания!$P$10:$S$10</c:f>
              <c:numCache>
                <c:formatCode>0.0%</c:formatCode>
                <c:ptCount val="4"/>
                <c:pt idx="2">
                  <c:v>4.3913235945108452E-2</c:v>
                </c:pt>
                <c:pt idx="3">
                  <c:v>4.1699867197875169E-2</c:v>
                </c:pt>
              </c:numCache>
            </c:numRef>
          </c:val>
        </c:ser>
        <c:ser>
          <c:idx val="3"/>
          <c:order val="1"/>
          <c:tx>
            <c:strRef>
              <c:f>Диаграмма_задания!$T$9</c:f>
              <c:strCache>
                <c:ptCount val="1"/>
                <c:pt idx="0">
                  <c:v>набрали 1 балл</c:v>
                </c:pt>
              </c:strCache>
            </c:strRef>
          </c:tx>
          <c:invertIfNegative val="0"/>
          <c:cat>
            <c:numRef>
              <c:f>Диаграмма_задания!$B$20:$E$20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Диаграмма_задания!$P$9:$S$9</c:f>
              <c:numCache>
                <c:formatCode>0.0%</c:formatCode>
                <c:ptCount val="4"/>
                <c:pt idx="0">
                  <c:v>0.4224878264718902</c:v>
                </c:pt>
                <c:pt idx="1">
                  <c:v>0.17600708277999114</c:v>
                </c:pt>
                <c:pt idx="2">
                  <c:v>7.0650730411686583E-2</c:v>
                </c:pt>
                <c:pt idx="3">
                  <c:v>3.0898627711376716E-2</c:v>
                </c:pt>
              </c:numCache>
            </c:numRef>
          </c:val>
        </c:ser>
        <c:ser>
          <c:idx val="0"/>
          <c:order val="2"/>
          <c:tx>
            <c:strRef>
              <c:f>Диаграмма_задания!$A$7</c:f>
              <c:strCache>
                <c:ptCount val="1"/>
                <c:pt idx="0">
                  <c:v>Выполнили неверно</c:v>
                </c:pt>
              </c:strCache>
            </c:strRef>
          </c:tx>
          <c:invertIfNegative val="0"/>
          <c:cat>
            <c:numRef>
              <c:f>Диаграмма_задания!$B$20:$E$20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Диаграмма_задания!$P$7:$S$7</c:f>
              <c:numCache>
                <c:formatCode>0.0%</c:formatCode>
                <c:ptCount val="4"/>
                <c:pt idx="0">
                  <c:v>0.22355024347056218</c:v>
                </c:pt>
                <c:pt idx="1">
                  <c:v>0.31969898185037626</c:v>
                </c:pt>
                <c:pt idx="2">
                  <c:v>0.20566622399291723</c:v>
                </c:pt>
                <c:pt idx="3">
                  <c:v>0.14546259406817175</c:v>
                </c:pt>
              </c:numCache>
            </c:numRef>
          </c:val>
        </c:ser>
        <c:ser>
          <c:idx val="1"/>
          <c:order val="3"/>
          <c:tx>
            <c:strRef>
              <c:f>Диаграмма_задания!$A$8</c:f>
              <c:strCache>
                <c:ptCount val="1"/>
                <c:pt idx="0">
                  <c:v>Не приступили к выполнению</c:v>
                </c:pt>
              </c:strCache>
            </c:strRef>
          </c:tx>
          <c:invertIfNegative val="0"/>
          <c:cat>
            <c:numRef>
              <c:f>Диаграмма_задания!$B$20:$E$20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Диаграмма_задания!$P$8:$S$8</c:f>
              <c:numCache>
                <c:formatCode>0.0%</c:formatCode>
                <c:ptCount val="4"/>
                <c:pt idx="0">
                  <c:v>0.35396193005754761</c:v>
                </c:pt>
                <c:pt idx="1">
                  <c:v>0.50429393536963263</c:v>
                </c:pt>
                <c:pt idx="2">
                  <c:v>0.67976980965028777</c:v>
                </c:pt>
                <c:pt idx="3">
                  <c:v>0.7819389110225764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3693440"/>
        <c:axId val="231696256"/>
        <c:axId val="0"/>
      </c:bar3DChart>
      <c:catAx>
        <c:axId val="203693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Номер задания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31696256"/>
        <c:crosses val="autoZero"/>
        <c:auto val="1"/>
        <c:lblAlgn val="ctr"/>
        <c:lblOffset val="100"/>
        <c:noMultiLvlLbl val="0"/>
      </c:catAx>
      <c:valAx>
        <c:axId val="2316962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crossAx val="2036934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Выполнение заданий 1-5 в вариантах</a:t>
            </a:r>
            <a:endParaRPr lang="ru-RU" dirty="0"/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Задание 1</c:v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(Коридор!$C$36;Коридор!$C$39)</c:f>
              <c:strCache>
                <c:ptCount val="2"/>
                <c:pt idx="0">
                  <c:v>Вариант 1</c:v>
                </c:pt>
                <c:pt idx="1">
                  <c:v>Вариант 2</c:v>
                </c:pt>
              </c:strCache>
            </c:strRef>
          </c:cat>
          <c:val>
            <c:numRef>
              <c:f>(Коридор!$J$47;Коридор!$O$47)</c:f>
              <c:numCache>
                <c:formatCode>0%</c:formatCode>
                <c:ptCount val="2"/>
                <c:pt idx="0">
                  <c:v>0.93662464985994398</c:v>
                </c:pt>
                <c:pt idx="1">
                  <c:v>0.73723804406233207</c:v>
                </c:pt>
              </c:numCache>
            </c:numRef>
          </c:val>
        </c:ser>
        <c:ser>
          <c:idx val="1"/>
          <c:order val="1"/>
          <c:tx>
            <c:v>Задание 2</c:v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(Коридор!$C$36;Коридор!$C$39)</c:f>
              <c:strCache>
                <c:ptCount val="2"/>
                <c:pt idx="0">
                  <c:v>Вариант 1</c:v>
                </c:pt>
                <c:pt idx="1">
                  <c:v>Вариант 2</c:v>
                </c:pt>
              </c:strCache>
            </c:strRef>
          </c:cat>
          <c:val>
            <c:numRef>
              <c:f>(Коридор!$K$47;Коридор!$P$47)</c:f>
              <c:numCache>
                <c:formatCode>0%</c:formatCode>
                <c:ptCount val="2"/>
                <c:pt idx="0">
                  <c:v>0.60994397759103647</c:v>
                </c:pt>
                <c:pt idx="1">
                  <c:v>0.29804764463550065</c:v>
                </c:pt>
              </c:numCache>
            </c:numRef>
          </c:val>
        </c:ser>
        <c:ser>
          <c:idx val="2"/>
          <c:order val="2"/>
          <c:tx>
            <c:v>Задание 3</c:v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(Коридор!$C$36;Коридор!$C$39)</c:f>
              <c:strCache>
                <c:ptCount val="2"/>
                <c:pt idx="0">
                  <c:v>Вариант 1</c:v>
                </c:pt>
                <c:pt idx="1">
                  <c:v>Вариант 2</c:v>
                </c:pt>
              </c:strCache>
            </c:strRef>
          </c:cat>
          <c:val>
            <c:numRef>
              <c:f>(Коридор!$L$47;Коридор!$Q$47)</c:f>
              <c:numCache>
                <c:formatCode>0%</c:formatCode>
                <c:ptCount val="2"/>
                <c:pt idx="0">
                  <c:v>0.43574929971988796</c:v>
                </c:pt>
                <c:pt idx="1">
                  <c:v>0.78237506716818916</c:v>
                </c:pt>
              </c:numCache>
            </c:numRef>
          </c:val>
        </c:ser>
        <c:ser>
          <c:idx val="3"/>
          <c:order val="3"/>
          <c:tx>
            <c:v>Задание 4</c:v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(Коридор!$C$36;Коридор!$C$39)</c:f>
              <c:strCache>
                <c:ptCount val="2"/>
                <c:pt idx="0">
                  <c:v>Вариант 1</c:v>
                </c:pt>
                <c:pt idx="1">
                  <c:v>Вариант 2</c:v>
                </c:pt>
              </c:strCache>
            </c:strRef>
          </c:cat>
          <c:val>
            <c:numRef>
              <c:f>(Коридор!$M$47;Коридор!$R$47)</c:f>
              <c:numCache>
                <c:formatCode>0%</c:formatCode>
                <c:ptCount val="2"/>
                <c:pt idx="0">
                  <c:v>0.71481092436974791</c:v>
                </c:pt>
                <c:pt idx="1">
                  <c:v>0.55848110334945367</c:v>
                </c:pt>
              </c:numCache>
            </c:numRef>
          </c:val>
        </c:ser>
        <c:ser>
          <c:idx val="4"/>
          <c:order val="4"/>
          <c:tx>
            <c:v>Задание 5</c:v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(Коридор!$C$36;Коридор!$C$39)</c:f>
              <c:strCache>
                <c:ptCount val="2"/>
                <c:pt idx="0">
                  <c:v>Вариант 1</c:v>
                </c:pt>
                <c:pt idx="1">
                  <c:v>Вариант 2</c:v>
                </c:pt>
              </c:strCache>
            </c:strRef>
          </c:cat>
          <c:val>
            <c:numRef>
              <c:f>(Коридор!$N$47;Коридор!$S$47)</c:f>
              <c:numCache>
                <c:formatCode>0%</c:formatCode>
                <c:ptCount val="2"/>
                <c:pt idx="0">
                  <c:v>0.30707282913165268</c:v>
                </c:pt>
                <c:pt idx="1">
                  <c:v>0.45710191653233029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5011072"/>
        <c:axId val="65098880"/>
      </c:barChart>
      <c:catAx>
        <c:axId val="65011072"/>
        <c:scaling>
          <c:orientation val="minMax"/>
        </c:scaling>
        <c:delete val="0"/>
        <c:axPos val="b"/>
        <c:majorTickMark val="out"/>
        <c:minorTickMark val="none"/>
        <c:tickLblPos val="nextTo"/>
        <c:crossAx val="65098880"/>
        <c:crosses val="autoZero"/>
        <c:auto val="1"/>
        <c:lblAlgn val="ctr"/>
        <c:lblOffset val="100"/>
        <c:noMultiLvlLbl val="0"/>
      </c:catAx>
      <c:valAx>
        <c:axId val="650988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5011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7.4999999999999997E-2</c:v>
                </c:pt>
                <c:pt idx="1">
                  <c:v>6.5000000000000002E-2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99-463E-BB5B-24BF3EB1B3C8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пониженный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0.156</c:v>
                </c:pt>
                <c:pt idx="1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99-463E-BB5B-24BF3EB1B3C8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базовый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0.54100000000000004</c:v>
                </c:pt>
                <c:pt idx="1">
                  <c:v>0.58399999999999996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F99-463E-BB5B-24BF3EB1B3C8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повышенный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7785138719413889E-2"/>
                  <c:y val="-3.8341150500185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Лист1!$B$5:$C$5</c:f>
              <c:numCache>
                <c:formatCode>0%</c:formatCode>
                <c:ptCount val="2"/>
                <c:pt idx="0">
                  <c:v>0.186</c:v>
                </c:pt>
                <c:pt idx="1">
                  <c:v>0.14899999999999999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F99-463E-BB5B-24BF3EB1B3C8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F99-463E-BB5B-24BF3EB1B3C8}"/>
                </c:ext>
              </c:extLst>
            </c:dLbl>
            <c:dLbl>
              <c:idx val="1"/>
              <c:layout>
                <c:manualLayout>
                  <c:x val="0"/>
                  <c:y val="-3.8341150500185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F99-463E-BB5B-24BF3EB1B3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Лист1!$B$6:$C$6</c:f>
              <c:numCache>
                <c:formatCode>0%</c:formatCode>
                <c:ptCount val="2"/>
                <c:pt idx="0">
                  <c:v>4.2000000000000003E-2</c:v>
                </c:pt>
                <c:pt idx="1">
                  <c:v>1.2999999999999999E-2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F99-463E-BB5B-24BF3EB1B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422400"/>
        <c:axId val="104426112"/>
      </c:barChart>
      <c:catAx>
        <c:axId val="104422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4426112"/>
        <c:crosses val="autoZero"/>
        <c:auto val="1"/>
        <c:lblAlgn val="ctr"/>
        <c:lblOffset val="100"/>
        <c:noMultiLvlLbl val="0"/>
      </c:catAx>
      <c:valAx>
        <c:axId val="1044261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442240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Выполнение </a:t>
            </a:r>
            <a:r>
              <a:rPr lang="ru-RU" dirty="0"/>
              <a:t>отдельных заданий базового уровня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9120077814349562E-2"/>
          <c:y val="0.16920039370541895"/>
          <c:w val="0.91429260432407744"/>
          <c:h val="0.4860701219153533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Диаграмма_задания!$A$9</c:f>
              <c:strCache>
                <c:ptCount val="1"/>
                <c:pt idx="0">
                  <c:v>Выполнили верно</c:v>
                </c:pt>
              </c:strCache>
            </c:strRef>
          </c:tx>
          <c:invertIfNegative val="0"/>
          <c:cat>
            <c:numRef>
              <c:f>Диаграмма_задания!$B$18:$M$18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Диаграмма_задания!$B$9:$M$9</c:f>
              <c:numCache>
                <c:formatCode>0.0%</c:formatCode>
                <c:ptCount val="12"/>
                <c:pt idx="0">
                  <c:v>0.70501097293343085</c:v>
                </c:pt>
                <c:pt idx="1">
                  <c:v>0.92794440380395027</c:v>
                </c:pt>
                <c:pt idx="2">
                  <c:v>0.8846013167520117</c:v>
                </c:pt>
                <c:pt idx="3">
                  <c:v>0.83156547183613749</c:v>
                </c:pt>
                <c:pt idx="4">
                  <c:v>0.73975859546452083</c:v>
                </c:pt>
                <c:pt idx="5">
                  <c:v>0.56474030724213609</c:v>
                </c:pt>
                <c:pt idx="6">
                  <c:v>0.45318215069495243</c:v>
                </c:pt>
                <c:pt idx="7">
                  <c:v>0.81199707388441844</c:v>
                </c:pt>
                <c:pt idx="8">
                  <c:v>0.62984637893196782</c:v>
                </c:pt>
                <c:pt idx="9">
                  <c:v>0.47915142648134601</c:v>
                </c:pt>
                <c:pt idx="10">
                  <c:v>0.40673006583760057</c:v>
                </c:pt>
                <c:pt idx="11">
                  <c:v>0.39959765910753475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3A-408A-B304-20D32B9B2F4B}"/>
            </c:ext>
          </c:extLst>
        </c:ser>
        <c:ser>
          <c:idx val="0"/>
          <c:order val="1"/>
          <c:tx>
            <c:strRef>
              <c:f>Диаграмма_задания!$A$7</c:f>
              <c:strCache>
                <c:ptCount val="1"/>
                <c:pt idx="0">
                  <c:v>Выполнили неверно</c:v>
                </c:pt>
              </c:strCache>
            </c:strRef>
          </c:tx>
          <c:invertIfNegative val="0"/>
          <c:cat>
            <c:numRef>
              <c:f>Диаграмма_задания!$B$18:$M$18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Диаграмма_задания!$B$7:$M$7</c:f>
              <c:numCache>
                <c:formatCode>0.0%</c:formatCode>
                <c:ptCount val="12"/>
                <c:pt idx="0">
                  <c:v>0.27523774689100222</c:v>
                </c:pt>
                <c:pt idx="1">
                  <c:v>6.8763716166788585E-2</c:v>
                </c:pt>
                <c:pt idx="2">
                  <c:v>9.3452816386247251E-2</c:v>
                </c:pt>
                <c:pt idx="3">
                  <c:v>0.11594732991953183</c:v>
                </c:pt>
                <c:pt idx="4">
                  <c:v>0.16185076810534016</c:v>
                </c:pt>
                <c:pt idx="5">
                  <c:v>0.42355523043160204</c:v>
                </c:pt>
                <c:pt idx="6">
                  <c:v>0.51682516459400152</c:v>
                </c:pt>
                <c:pt idx="7">
                  <c:v>0.13551572787125091</c:v>
                </c:pt>
                <c:pt idx="8">
                  <c:v>0.25530358449158741</c:v>
                </c:pt>
                <c:pt idx="9">
                  <c:v>0.41953182150694951</c:v>
                </c:pt>
                <c:pt idx="10">
                  <c:v>0.34674469641550842</c:v>
                </c:pt>
                <c:pt idx="11">
                  <c:v>0.27158010241404534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3A-408A-B304-20D32B9B2F4B}"/>
            </c:ext>
          </c:extLst>
        </c:ser>
        <c:ser>
          <c:idx val="1"/>
          <c:order val="2"/>
          <c:tx>
            <c:strRef>
              <c:f>Диаграмма_задания!$A$8</c:f>
              <c:strCache>
                <c:ptCount val="1"/>
                <c:pt idx="0">
                  <c:v>Не приступили к выполнению</c:v>
                </c:pt>
              </c:strCache>
            </c:strRef>
          </c:tx>
          <c:invertIfNegative val="0"/>
          <c:cat>
            <c:numRef>
              <c:f>Диаграмма_задания!$B$18:$M$18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Диаграмма_задания!$B$8:$M$8</c:f>
              <c:numCache>
                <c:formatCode>0.0%</c:formatCode>
                <c:ptCount val="12"/>
                <c:pt idx="0">
                  <c:v>1.9751280175566936E-2</c:v>
                </c:pt>
                <c:pt idx="1">
                  <c:v>3.2918800292611556E-3</c:v>
                </c:pt>
                <c:pt idx="2">
                  <c:v>2.1945866861741038E-2</c:v>
                </c:pt>
                <c:pt idx="3">
                  <c:v>5.2487198244330652E-2</c:v>
                </c:pt>
                <c:pt idx="4">
                  <c:v>9.8390636430138997E-2</c:v>
                </c:pt>
                <c:pt idx="5">
                  <c:v>1.1704462326261888E-2</c:v>
                </c:pt>
                <c:pt idx="6">
                  <c:v>2.9992684711046085E-2</c:v>
                </c:pt>
                <c:pt idx="7">
                  <c:v>5.2487198244330652E-2</c:v>
                </c:pt>
                <c:pt idx="8">
                  <c:v>0.11485003657644477</c:v>
                </c:pt>
                <c:pt idx="9">
                  <c:v>0.10131675201170447</c:v>
                </c:pt>
                <c:pt idx="10">
                  <c:v>0.246525237746891</c:v>
                </c:pt>
                <c:pt idx="11">
                  <c:v>0.3288222384784199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63A-408A-B304-20D32B9B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97952"/>
        <c:axId val="37655296"/>
      </c:barChart>
      <c:catAx>
        <c:axId val="33997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Номер задания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7655296"/>
        <c:crosses val="autoZero"/>
        <c:auto val="1"/>
        <c:lblAlgn val="ctr"/>
        <c:lblOffset val="100"/>
        <c:noMultiLvlLbl val="0"/>
      </c:catAx>
      <c:valAx>
        <c:axId val="37655296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9979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Выполнение </a:t>
            </a:r>
            <a:r>
              <a:rPr lang="ru-RU" dirty="0"/>
              <a:t>отдельных заданий повышенного уровня</a:t>
            </a:r>
          </a:p>
        </c:rich>
      </c:tx>
      <c:layout>
        <c:manualLayout>
          <c:xMode val="edge"/>
          <c:yMode val="edge"/>
          <c:x val="0.23638918031740788"/>
          <c:y val="2.82080972786960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106133261763896E-2"/>
          <c:y val="0.11555555555555555"/>
          <c:w val="0.89363424709468187"/>
          <c:h val="0.56048702607768641"/>
        </c:manualLayout>
      </c:layout>
      <c:barChart>
        <c:barDir val="col"/>
        <c:grouping val="clustered"/>
        <c:varyColors val="0"/>
        <c:ser>
          <c:idx val="2"/>
          <c:order val="0"/>
          <c:tx>
            <c:v>набрали 2 балла</c:v>
          </c:tx>
          <c:invertIfNegative val="0"/>
          <c:cat>
            <c:strRef>
              <c:f>Диаграмма_задания!$B$20:$F$20</c:f>
              <c:strCache>
                <c:ptCount val="5"/>
                <c:pt idx="0">
                  <c:v>13а</c:v>
                </c:pt>
                <c:pt idx="1">
                  <c:v>13б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</c:strCache>
            </c:strRef>
          </c:cat>
          <c:val>
            <c:numRef>
              <c:f>Диаграмма_задания!$N$10:$R$10</c:f>
              <c:numCache>
                <c:formatCode>0.0%</c:formatCode>
                <c:ptCount val="5"/>
                <c:pt idx="3">
                  <c:v>9.8756400877834678E-3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8A-4BB6-BBDE-FC0AC62839FD}"/>
            </c:ext>
          </c:extLst>
        </c:ser>
        <c:ser>
          <c:idx val="3"/>
          <c:order val="1"/>
          <c:tx>
            <c:v>набрали 1 балл</c:v>
          </c:tx>
          <c:invertIfNegative val="0"/>
          <c:cat>
            <c:strRef>
              <c:f>Диаграмма_задания!$B$20:$F$20</c:f>
              <c:strCache>
                <c:ptCount val="5"/>
                <c:pt idx="0">
                  <c:v>13а</c:v>
                </c:pt>
                <c:pt idx="1">
                  <c:v>13б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</c:strCache>
            </c:strRef>
          </c:cat>
          <c:val>
            <c:numRef>
              <c:f>Диаграмма_задания!$N$9:$R$9</c:f>
              <c:numCache>
                <c:formatCode>0.0%</c:formatCode>
                <c:ptCount val="5"/>
                <c:pt idx="0">
                  <c:v>0.22713972201901975</c:v>
                </c:pt>
                <c:pt idx="1">
                  <c:v>0.13953913679590343</c:v>
                </c:pt>
                <c:pt idx="2">
                  <c:v>4.7549378200438919E-2</c:v>
                </c:pt>
                <c:pt idx="3">
                  <c:v>2.5969275786393561E-2</c:v>
                </c:pt>
                <c:pt idx="4">
                  <c:v>2.8529626920263351E-2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8A-4BB6-BBDE-FC0AC62839FD}"/>
            </c:ext>
          </c:extLst>
        </c:ser>
        <c:ser>
          <c:idx val="0"/>
          <c:order val="2"/>
          <c:tx>
            <c:strRef>
              <c:f>Диаграмма_задания!$A$7</c:f>
              <c:strCache>
                <c:ptCount val="1"/>
                <c:pt idx="0">
                  <c:v>Выполнили неверно</c:v>
                </c:pt>
              </c:strCache>
            </c:strRef>
          </c:tx>
          <c:invertIfNegative val="0"/>
          <c:cat>
            <c:strRef>
              <c:f>Диаграмма_задания!$B$20:$F$20</c:f>
              <c:strCache>
                <c:ptCount val="5"/>
                <c:pt idx="0">
                  <c:v>13а</c:v>
                </c:pt>
                <c:pt idx="1">
                  <c:v>13б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</c:strCache>
            </c:strRef>
          </c:cat>
          <c:val>
            <c:numRef>
              <c:f>Диаграмма_задания!$N$7:$R$7</c:f>
              <c:numCache>
                <c:formatCode>0.0%</c:formatCode>
                <c:ptCount val="5"/>
                <c:pt idx="0">
                  <c:v>0.20245062179956108</c:v>
                </c:pt>
                <c:pt idx="1">
                  <c:v>0.21324067300658375</c:v>
                </c:pt>
                <c:pt idx="2">
                  <c:v>0.14484272128749084</c:v>
                </c:pt>
                <c:pt idx="3">
                  <c:v>0.13386978785662035</c:v>
                </c:pt>
                <c:pt idx="4">
                  <c:v>0.15252377468910022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8A-4BB6-BBDE-FC0AC62839FD}"/>
            </c:ext>
          </c:extLst>
        </c:ser>
        <c:ser>
          <c:idx val="1"/>
          <c:order val="3"/>
          <c:tx>
            <c:strRef>
              <c:f>Диаграмма_задания!$A$8</c:f>
              <c:strCache>
                <c:ptCount val="1"/>
                <c:pt idx="0">
                  <c:v>Не приступили к выполнению</c:v>
                </c:pt>
              </c:strCache>
            </c:strRef>
          </c:tx>
          <c:invertIfNegative val="0"/>
          <c:cat>
            <c:strRef>
              <c:f>Диаграмма_задания!$B$20:$F$20</c:f>
              <c:strCache>
                <c:ptCount val="5"/>
                <c:pt idx="0">
                  <c:v>13а</c:v>
                </c:pt>
                <c:pt idx="1">
                  <c:v>13б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</c:strCache>
            </c:strRef>
          </c:cat>
          <c:val>
            <c:numRef>
              <c:f>Диаграмма_задания!$N$8:$R$8</c:f>
              <c:numCache>
                <c:formatCode>0.0%</c:formatCode>
                <c:ptCount val="5"/>
                <c:pt idx="0">
                  <c:v>0.57040965618141914</c:v>
                </c:pt>
                <c:pt idx="1">
                  <c:v>0.64722019019751276</c:v>
                </c:pt>
                <c:pt idx="2">
                  <c:v>0.80760790051207021</c:v>
                </c:pt>
                <c:pt idx="3">
                  <c:v>0.83028529626920267</c:v>
                </c:pt>
                <c:pt idx="4">
                  <c:v>0.81894659839063644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88A-4BB6-BBDE-FC0AC6283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251968"/>
        <c:axId val="189255040"/>
      </c:barChart>
      <c:catAx>
        <c:axId val="189251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Номер задания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89255040"/>
        <c:crosses val="autoZero"/>
        <c:auto val="1"/>
        <c:lblAlgn val="ctr"/>
        <c:lblOffset val="100"/>
        <c:noMultiLvlLbl val="0"/>
      </c:catAx>
      <c:valAx>
        <c:axId val="18925504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crossAx val="189251968"/>
        <c:crosses val="autoZero"/>
        <c:crossBetween val="between"/>
        <c:majorUnit val="0.2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A94E1A-452B-4167-914D-F3F6454EA4D9}" type="doc">
      <dgm:prSet loTypeId="urn:microsoft.com/office/officeart/2005/8/layout/hList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07CFFC-0F13-402B-88F2-C471E69B5E79}">
      <dgm:prSet phldrT="[Текст]"/>
      <dgm:spPr/>
      <dgm:t>
        <a:bodyPr/>
        <a:lstStyle/>
        <a:p>
          <a:r>
            <a:rPr lang="ru-RU" dirty="0" smtClean="0"/>
            <a:t>В работе приняли участие</a:t>
          </a:r>
          <a:endParaRPr lang="ru-RU" dirty="0"/>
        </a:p>
      </dgm:t>
    </dgm:pt>
    <dgm:pt modelId="{3E3A3211-47A9-47B8-A545-010628F019F5}" type="parTrans" cxnId="{8E8E2D27-A3D4-4DD7-8E5F-27BED79369FF}">
      <dgm:prSet/>
      <dgm:spPr/>
      <dgm:t>
        <a:bodyPr/>
        <a:lstStyle/>
        <a:p>
          <a:endParaRPr lang="ru-RU"/>
        </a:p>
      </dgm:t>
    </dgm:pt>
    <dgm:pt modelId="{BE0C0B19-16C9-4832-A8DC-D00A0A424DEE}" type="sibTrans" cxnId="{8E8E2D27-A3D4-4DD7-8E5F-27BED79369FF}">
      <dgm:prSet/>
      <dgm:spPr/>
      <dgm:t>
        <a:bodyPr/>
        <a:lstStyle/>
        <a:p>
          <a:endParaRPr lang="ru-RU"/>
        </a:p>
      </dgm:t>
    </dgm:pt>
    <dgm:pt modelId="{D07418CA-099F-4ED0-ABD7-946CC16B0F4E}">
      <dgm:prSet phldrT="[Текст]" custT="1"/>
      <dgm:spPr/>
      <dgm:t>
        <a:bodyPr/>
        <a:lstStyle/>
        <a:p>
          <a:r>
            <a:rPr lang="ru-RU" sz="2800" b="1" dirty="0" smtClean="0"/>
            <a:t>11 275</a:t>
          </a:r>
        </a:p>
        <a:p>
          <a:r>
            <a:rPr lang="ru-RU" sz="1800" dirty="0" smtClean="0"/>
            <a:t>учащихся</a:t>
          </a:r>
          <a:endParaRPr lang="ru-RU" sz="1800" dirty="0"/>
        </a:p>
      </dgm:t>
    </dgm:pt>
    <dgm:pt modelId="{ECAA141C-089F-41A2-862D-FFF5D9FAC0C9}" type="parTrans" cxnId="{C21ECC8D-66B7-4D2D-A537-BCFD8CCA1836}">
      <dgm:prSet/>
      <dgm:spPr/>
      <dgm:t>
        <a:bodyPr/>
        <a:lstStyle/>
        <a:p>
          <a:endParaRPr lang="ru-RU"/>
        </a:p>
      </dgm:t>
    </dgm:pt>
    <dgm:pt modelId="{5F93E188-17FB-430A-B954-5094EA667443}" type="sibTrans" cxnId="{C21ECC8D-66B7-4D2D-A537-BCFD8CCA1836}">
      <dgm:prSet/>
      <dgm:spPr/>
      <dgm:t>
        <a:bodyPr/>
        <a:lstStyle/>
        <a:p>
          <a:endParaRPr lang="ru-RU"/>
        </a:p>
      </dgm:t>
    </dgm:pt>
    <dgm:pt modelId="{CAC20F6A-0828-40A2-9A98-DB4801D01320}">
      <dgm:prSet phldrT="[Текст]" custT="1"/>
      <dgm:spPr/>
      <dgm:t>
        <a:bodyPr/>
        <a:lstStyle/>
        <a:p>
          <a:r>
            <a:rPr lang="ru-RU" sz="1800" dirty="0" smtClean="0"/>
            <a:t>более </a:t>
          </a:r>
          <a:r>
            <a:rPr lang="ru-RU" sz="2800" b="1" dirty="0" smtClean="0"/>
            <a:t>320 </a:t>
          </a:r>
          <a:r>
            <a:rPr lang="ru-RU" sz="1800" dirty="0" smtClean="0"/>
            <a:t>муниципальных школ</a:t>
          </a:r>
          <a:endParaRPr lang="ru-RU" sz="1800" dirty="0"/>
        </a:p>
      </dgm:t>
    </dgm:pt>
    <dgm:pt modelId="{6D256771-7A06-4E25-8B01-51B8F76EFCCF}" type="parTrans" cxnId="{B298240C-072E-4475-A180-DF49DFDC5B01}">
      <dgm:prSet/>
      <dgm:spPr/>
      <dgm:t>
        <a:bodyPr/>
        <a:lstStyle/>
        <a:p>
          <a:endParaRPr lang="ru-RU"/>
        </a:p>
      </dgm:t>
    </dgm:pt>
    <dgm:pt modelId="{69061D54-F02A-43BA-A6A2-152E9DA739A1}" type="sibTrans" cxnId="{B298240C-072E-4475-A180-DF49DFDC5B01}">
      <dgm:prSet/>
      <dgm:spPr/>
      <dgm:t>
        <a:bodyPr/>
        <a:lstStyle/>
        <a:p>
          <a:endParaRPr lang="ru-RU"/>
        </a:p>
      </dgm:t>
    </dgm:pt>
    <dgm:pt modelId="{8EFBF38B-75E9-40B7-AAB9-F4BCC29F34BD}">
      <dgm:prSet phldrT="[Текст]" custT="1"/>
      <dgm:spPr/>
      <dgm:t>
        <a:bodyPr/>
        <a:lstStyle/>
        <a:p>
          <a:r>
            <a:rPr lang="ru-RU" sz="2800" b="1" dirty="0" smtClean="0"/>
            <a:t>9 </a:t>
          </a:r>
          <a:r>
            <a:rPr lang="ru-RU" sz="1800" dirty="0" smtClean="0"/>
            <a:t>немуниципальных образовательных организаций</a:t>
          </a:r>
          <a:endParaRPr lang="ru-RU" sz="1800" dirty="0"/>
        </a:p>
      </dgm:t>
    </dgm:pt>
    <dgm:pt modelId="{F66EF4DE-3DA1-4A81-8765-018F7ED3FEF0}" type="parTrans" cxnId="{3796049E-0320-4036-9449-4B01CED34FA5}">
      <dgm:prSet/>
      <dgm:spPr/>
      <dgm:t>
        <a:bodyPr/>
        <a:lstStyle/>
        <a:p>
          <a:endParaRPr lang="ru-RU"/>
        </a:p>
      </dgm:t>
    </dgm:pt>
    <dgm:pt modelId="{0C4B068B-B95A-4B9D-9FE3-8D926B8A7EFD}" type="sibTrans" cxnId="{3796049E-0320-4036-9449-4B01CED34FA5}">
      <dgm:prSet/>
      <dgm:spPr/>
      <dgm:t>
        <a:bodyPr/>
        <a:lstStyle/>
        <a:p>
          <a:endParaRPr lang="ru-RU"/>
        </a:p>
      </dgm:t>
    </dgm:pt>
    <dgm:pt modelId="{EBA64EC6-1351-41BA-B173-084A36DA1904}" type="pres">
      <dgm:prSet presAssocID="{C4A94E1A-452B-4167-914D-F3F6454EA4D9}" presName="composite" presStyleCnt="0">
        <dgm:presLayoutVars>
          <dgm:chMax val="1"/>
          <dgm:dir/>
          <dgm:resizeHandles val="exact"/>
        </dgm:presLayoutVars>
      </dgm:prSet>
      <dgm:spPr/>
    </dgm:pt>
    <dgm:pt modelId="{C384D00D-972B-4AAD-BCA9-0FFF76E873C4}" type="pres">
      <dgm:prSet presAssocID="{2207CFFC-0F13-402B-88F2-C471E69B5E79}" presName="roof" presStyleLbl="dkBgShp" presStyleIdx="0" presStyleCnt="2"/>
      <dgm:spPr/>
      <dgm:t>
        <a:bodyPr/>
        <a:lstStyle/>
        <a:p>
          <a:endParaRPr lang="ru-RU"/>
        </a:p>
      </dgm:t>
    </dgm:pt>
    <dgm:pt modelId="{BC9AB88D-DC62-4C7C-A08B-6BFF5CF65EDA}" type="pres">
      <dgm:prSet presAssocID="{2207CFFC-0F13-402B-88F2-C471E69B5E79}" presName="pillars" presStyleCnt="0"/>
      <dgm:spPr/>
    </dgm:pt>
    <dgm:pt modelId="{8C756701-3F5A-4D25-8793-A8F9E966EE90}" type="pres">
      <dgm:prSet presAssocID="{2207CFFC-0F13-402B-88F2-C471E69B5E79}" presName="pillar1" presStyleLbl="node1" presStyleIdx="0" presStyleCnt="3">
        <dgm:presLayoutVars>
          <dgm:bulletEnabled val="1"/>
        </dgm:presLayoutVars>
      </dgm:prSet>
      <dgm:spPr/>
    </dgm:pt>
    <dgm:pt modelId="{89549DCD-60E2-4D4A-A2FA-1B5685CDF866}" type="pres">
      <dgm:prSet presAssocID="{CAC20F6A-0828-40A2-9A98-DB4801D01320}" presName="pillarX" presStyleLbl="node1" presStyleIdx="1" presStyleCnt="3">
        <dgm:presLayoutVars>
          <dgm:bulletEnabled val="1"/>
        </dgm:presLayoutVars>
      </dgm:prSet>
      <dgm:spPr/>
    </dgm:pt>
    <dgm:pt modelId="{6752CC27-DB41-480B-BE27-94F49B905898}" type="pres">
      <dgm:prSet presAssocID="{8EFBF38B-75E9-40B7-AAB9-F4BCC29F34B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265830-7B10-40B2-B04B-1BC81D5B33AE}" type="pres">
      <dgm:prSet presAssocID="{2207CFFC-0F13-402B-88F2-C471E69B5E79}" presName="base" presStyleLbl="dkBgShp" presStyleIdx="1" presStyleCnt="2"/>
      <dgm:spPr/>
    </dgm:pt>
  </dgm:ptLst>
  <dgm:cxnLst>
    <dgm:cxn modelId="{AC825D0E-8869-4E09-B459-4C959D96D5F9}" type="presOf" srcId="{2207CFFC-0F13-402B-88F2-C471E69B5E79}" destId="{C384D00D-972B-4AAD-BCA9-0FFF76E873C4}" srcOrd="0" destOrd="0" presId="urn:microsoft.com/office/officeart/2005/8/layout/hList3"/>
    <dgm:cxn modelId="{AF3669C5-72C1-4F74-B26E-33903CB55454}" type="presOf" srcId="{D07418CA-099F-4ED0-ABD7-946CC16B0F4E}" destId="{8C756701-3F5A-4D25-8793-A8F9E966EE90}" srcOrd="0" destOrd="0" presId="urn:microsoft.com/office/officeart/2005/8/layout/hList3"/>
    <dgm:cxn modelId="{3796049E-0320-4036-9449-4B01CED34FA5}" srcId="{2207CFFC-0F13-402B-88F2-C471E69B5E79}" destId="{8EFBF38B-75E9-40B7-AAB9-F4BCC29F34BD}" srcOrd="2" destOrd="0" parTransId="{F66EF4DE-3DA1-4A81-8765-018F7ED3FEF0}" sibTransId="{0C4B068B-B95A-4B9D-9FE3-8D926B8A7EFD}"/>
    <dgm:cxn modelId="{CCB41263-7B3D-4612-A5DF-1CC8698F0DAA}" type="presOf" srcId="{C4A94E1A-452B-4167-914D-F3F6454EA4D9}" destId="{EBA64EC6-1351-41BA-B173-084A36DA1904}" srcOrd="0" destOrd="0" presId="urn:microsoft.com/office/officeart/2005/8/layout/hList3"/>
    <dgm:cxn modelId="{DA2F46CD-2B14-4FA6-836C-D51C1A5A1297}" type="presOf" srcId="{CAC20F6A-0828-40A2-9A98-DB4801D01320}" destId="{89549DCD-60E2-4D4A-A2FA-1B5685CDF866}" srcOrd="0" destOrd="0" presId="urn:microsoft.com/office/officeart/2005/8/layout/hList3"/>
    <dgm:cxn modelId="{C21ECC8D-66B7-4D2D-A537-BCFD8CCA1836}" srcId="{2207CFFC-0F13-402B-88F2-C471E69B5E79}" destId="{D07418CA-099F-4ED0-ABD7-946CC16B0F4E}" srcOrd="0" destOrd="0" parTransId="{ECAA141C-089F-41A2-862D-FFF5D9FAC0C9}" sibTransId="{5F93E188-17FB-430A-B954-5094EA667443}"/>
    <dgm:cxn modelId="{8E8E2D27-A3D4-4DD7-8E5F-27BED79369FF}" srcId="{C4A94E1A-452B-4167-914D-F3F6454EA4D9}" destId="{2207CFFC-0F13-402B-88F2-C471E69B5E79}" srcOrd="0" destOrd="0" parTransId="{3E3A3211-47A9-47B8-A545-010628F019F5}" sibTransId="{BE0C0B19-16C9-4832-A8DC-D00A0A424DEE}"/>
    <dgm:cxn modelId="{B298240C-072E-4475-A180-DF49DFDC5B01}" srcId="{2207CFFC-0F13-402B-88F2-C471E69B5E79}" destId="{CAC20F6A-0828-40A2-9A98-DB4801D01320}" srcOrd="1" destOrd="0" parTransId="{6D256771-7A06-4E25-8B01-51B8F76EFCCF}" sibTransId="{69061D54-F02A-43BA-A6A2-152E9DA739A1}"/>
    <dgm:cxn modelId="{DE062942-EE9D-4B87-AF15-0552309B505C}" type="presOf" srcId="{8EFBF38B-75E9-40B7-AAB9-F4BCC29F34BD}" destId="{6752CC27-DB41-480B-BE27-94F49B905898}" srcOrd="0" destOrd="0" presId="urn:microsoft.com/office/officeart/2005/8/layout/hList3"/>
    <dgm:cxn modelId="{690804BE-EEBC-4D06-AD04-A1BA9C67F7BC}" type="presParOf" srcId="{EBA64EC6-1351-41BA-B173-084A36DA1904}" destId="{C384D00D-972B-4AAD-BCA9-0FFF76E873C4}" srcOrd="0" destOrd="0" presId="urn:microsoft.com/office/officeart/2005/8/layout/hList3"/>
    <dgm:cxn modelId="{F7806913-65C2-4EA9-997F-D94D267A5694}" type="presParOf" srcId="{EBA64EC6-1351-41BA-B173-084A36DA1904}" destId="{BC9AB88D-DC62-4C7C-A08B-6BFF5CF65EDA}" srcOrd="1" destOrd="0" presId="urn:microsoft.com/office/officeart/2005/8/layout/hList3"/>
    <dgm:cxn modelId="{9F2A45C0-582F-4785-A201-FBA52CCE2A7E}" type="presParOf" srcId="{BC9AB88D-DC62-4C7C-A08B-6BFF5CF65EDA}" destId="{8C756701-3F5A-4D25-8793-A8F9E966EE90}" srcOrd="0" destOrd="0" presId="urn:microsoft.com/office/officeart/2005/8/layout/hList3"/>
    <dgm:cxn modelId="{CA7065DA-7C9C-440B-86B2-8ED7DB90681E}" type="presParOf" srcId="{BC9AB88D-DC62-4C7C-A08B-6BFF5CF65EDA}" destId="{89549DCD-60E2-4D4A-A2FA-1B5685CDF866}" srcOrd="1" destOrd="0" presId="urn:microsoft.com/office/officeart/2005/8/layout/hList3"/>
    <dgm:cxn modelId="{76D26EA6-E9AA-4395-A130-E45F6DDE7FA1}" type="presParOf" srcId="{BC9AB88D-DC62-4C7C-A08B-6BFF5CF65EDA}" destId="{6752CC27-DB41-480B-BE27-94F49B905898}" srcOrd="2" destOrd="0" presId="urn:microsoft.com/office/officeart/2005/8/layout/hList3"/>
    <dgm:cxn modelId="{2E3152A5-916C-4171-A429-A787B5AF0E65}" type="presParOf" srcId="{EBA64EC6-1351-41BA-B173-084A36DA1904}" destId="{E7265830-7B10-40B2-B04B-1BC81D5B33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CEC5B-2A97-4935-985E-F0427E2FE8E2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42BBBC0-5F43-4372-9ECA-8876C4747D0C}">
      <dgm:prSet phldrT="[Текст]"/>
      <dgm:spPr/>
      <dgm:t>
        <a:bodyPr/>
        <a:lstStyle/>
        <a:p>
          <a:r>
            <a:rPr lang="ru-RU" dirty="0" smtClean="0"/>
            <a:t>45,6%</a:t>
          </a:r>
          <a:endParaRPr lang="ru-RU" dirty="0"/>
        </a:p>
      </dgm:t>
    </dgm:pt>
    <dgm:pt modelId="{2238DC53-D0E8-47D9-A4C0-54D01AC79FC4}" type="parTrans" cxnId="{0FB610A0-46DD-4248-BA2C-2D4D0B82F821}">
      <dgm:prSet/>
      <dgm:spPr/>
      <dgm:t>
        <a:bodyPr/>
        <a:lstStyle/>
        <a:p>
          <a:endParaRPr lang="ru-RU"/>
        </a:p>
      </dgm:t>
    </dgm:pt>
    <dgm:pt modelId="{B8F94FB0-E8A4-4450-8947-7ECEC2889196}" type="sibTrans" cxnId="{0FB610A0-46DD-4248-BA2C-2D4D0B82F821}">
      <dgm:prSet/>
      <dgm:spPr/>
      <dgm:t>
        <a:bodyPr/>
        <a:lstStyle/>
        <a:p>
          <a:endParaRPr lang="ru-RU"/>
        </a:p>
      </dgm:t>
    </dgm:pt>
    <dgm:pt modelId="{26D826D5-A0F6-4B53-B542-DAC32BD50042}">
      <dgm:prSet phldrT="[Текст]" custT="1"/>
      <dgm:spPr/>
      <dgm:t>
        <a:bodyPr/>
        <a:lstStyle/>
        <a:p>
          <a:r>
            <a:rPr lang="ru-RU" sz="3000" dirty="0" smtClean="0"/>
            <a:t>Успешность выполнения</a:t>
          </a:r>
          <a:endParaRPr lang="ru-RU" sz="3000" dirty="0"/>
        </a:p>
      </dgm:t>
    </dgm:pt>
    <dgm:pt modelId="{D9CBBA24-F0D8-4E02-981B-3568C92588DF}" type="parTrans" cxnId="{7E3A8493-F2D6-4CC3-988F-1D65756337FD}">
      <dgm:prSet/>
      <dgm:spPr/>
      <dgm:t>
        <a:bodyPr/>
        <a:lstStyle/>
        <a:p>
          <a:endParaRPr lang="ru-RU"/>
        </a:p>
      </dgm:t>
    </dgm:pt>
    <dgm:pt modelId="{2A09ABD2-238E-46AE-A2B5-E9F30EEABF8E}" type="sibTrans" cxnId="{7E3A8493-F2D6-4CC3-988F-1D65756337FD}">
      <dgm:prSet/>
      <dgm:spPr/>
      <dgm:t>
        <a:bodyPr/>
        <a:lstStyle/>
        <a:p>
          <a:endParaRPr lang="ru-RU"/>
        </a:p>
      </dgm:t>
    </dgm:pt>
    <dgm:pt modelId="{C0D07FAB-6C59-4C60-ADD6-E52DE743F766}">
      <dgm:prSet phldrT="[Текст]"/>
      <dgm:spPr/>
      <dgm:t>
        <a:bodyPr/>
        <a:lstStyle/>
        <a:p>
          <a:r>
            <a:rPr lang="ru-RU" dirty="0" smtClean="0"/>
            <a:t>65,1%</a:t>
          </a:r>
          <a:endParaRPr lang="ru-RU" dirty="0"/>
        </a:p>
      </dgm:t>
    </dgm:pt>
    <dgm:pt modelId="{8DA8B268-E5E0-4B28-8E2F-A2252AEE36BF}" type="parTrans" cxnId="{6FBE4B54-8BBC-4F1C-B9F6-DE24B3AE658D}">
      <dgm:prSet/>
      <dgm:spPr/>
      <dgm:t>
        <a:bodyPr/>
        <a:lstStyle/>
        <a:p>
          <a:endParaRPr lang="ru-RU"/>
        </a:p>
      </dgm:t>
    </dgm:pt>
    <dgm:pt modelId="{0335438F-5D69-476B-AEFB-A53C944D3B19}" type="sibTrans" cxnId="{6FBE4B54-8BBC-4F1C-B9F6-DE24B3AE658D}">
      <dgm:prSet/>
      <dgm:spPr/>
      <dgm:t>
        <a:bodyPr/>
        <a:lstStyle/>
        <a:p>
          <a:endParaRPr lang="ru-RU"/>
        </a:p>
      </dgm:t>
    </dgm:pt>
    <dgm:pt modelId="{36F6AA7E-3ADE-4624-9EBB-4758CF985D85}">
      <dgm:prSet phldrT="[Текст]"/>
      <dgm:spPr/>
      <dgm:t>
        <a:bodyPr/>
        <a:lstStyle/>
        <a:p>
          <a:r>
            <a:rPr lang="ru-RU" dirty="0" smtClean="0"/>
            <a:t>Справились с работой</a:t>
          </a:r>
          <a:endParaRPr lang="ru-RU" dirty="0"/>
        </a:p>
      </dgm:t>
    </dgm:pt>
    <dgm:pt modelId="{EB2C2630-1E8A-4164-916E-56AF8594B082}" type="parTrans" cxnId="{F1786CA4-5B71-4FA9-92BC-A2EA536D03C7}">
      <dgm:prSet/>
      <dgm:spPr/>
      <dgm:t>
        <a:bodyPr/>
        <a:lstStyle/>
        <a:p>
          <a:endParaRPr lang="ru-RU"/>
        </a:p>
      </dgm:t>
    </dgm:pt>
    <dgm:pt modelId="{A13B416F-134C-4E99-BA36-FC45D8780CDE}" type="sibTrans" cxnId="{F1786CA4-5B71-4FA9-92BC-A2EA536D03C7}">
      <dgm:prSet/>
      <dgm:spPr/>
      <dgm:t>
        <a:bodyPr/>
        <a:lstStyle/>
        <a:p>
          <a:endParaRPr lang="ru-RU"/>
        </a:p>
      </dgm:t>
    </dgm:pt>
    <dgm:pt modelId="{7C4FEF27-9265-4F7A-A299-1314BC330414}" type="pres">
      <dgm:prSet presAssocID="{709CEC5B-2A97-4935-985E-F0427E2FE8E2}" presName="Name0" presStyleCnt="0">
        <dgm:presLayoutVars>
          <dgm:dir/>
          <dgm:animLvl val="lvl"/>
          <dgm:resizeHandles val="exact"/>
        </dgm:presLayoutVars>
      </dgm:prSet>
      <dgm:spPr/>
    </dgm:pt>
    <dgm:pt modelId="{FF171BF1-255F-4A90-996F-AFE2565DD514}" type="pres">
      <dgm:prSet presAssocID="{709CEC5B-2A97-4935-985E-F0427E2FE8E2}" presName="tSp" presStyleCnt="0"/>
      <dgm:spPr/>
    </dgm:pt>
    <dgm:pt modelId="{A9CA49A9-FF8C-4791-BA00-B6B74C695C6F}" type="pres">
      <dgm:prSet presAssocID="{709CEC5B-2A97-4935-985E-F0427E2FE8E2}" presName="bSp" presStyleCnt="0"/>
      <dgm:spPr/>
    </dgm:pt>
    <dgm:pt modelId="{43384FCD-5172-457C-B13C-E02EB194DEDB}" type="pres">
      <dgm:prSet presAssocID="{709CEC5B-2A97-4935-985E-F0427E2FE8E2}" presName="process" presStyleCnt="0"/>
      <dgm:spPr/>
    </dgm:pt>
    <dgm:pt modelId="{E333F503-3679-4901-B6A0-0A552E94408C}" type="pres">
      <dgm:prSet presAssocID="{842BBBC0-5F43-4372-9ECA-8876C4747D0C}" presName="composite1" presStyleCnt="0"/>
      <dgm:spPr/>
    </dgm:pt>
    <dgm:pt modelId="{98473BFC-7EE4-4D3F-9B5E-46BB97468A8B}" type="pres">
      <dgm:prSet presAssocID="{842BBBC0-5F43-4372-9ECA-8876C4747D0C}" presName="dummyNode1" presStyleLbl="node1" presStyleIdx="0" presStyleCnt="2"/>
      <dgm:spPr/>
    </dgm:pt>
    <dgm:pt modelId="{CDCD56F0-661F-4514-A9AF-EC67A642E826}" type="pres">
      <dgm:prSet presAssocID="{842BBBC0-5F43-4372-9ECA-8876C4747D0C}" presName="childNode1" presStyleLbl="bgAcc1" presStyleIdx="0" presStyleCnt="2" custScaleX="197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6D48C0-9485-4EE6-A85F-64752F290628}" type="pres">
      <dgm:prSet presAssocID="{842BBBC0-5F43-4372-9ECA-8876C4747D0C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D06F3-6704-438A-85E6-39B512117791}" type="pres">
      <dgm:prSet presAssocID="{842BBBC0-5F43-4372-9ECA-8876C4747D0C}" presName="parentNode1" presStyleLbl="node1" presStyleIdx="0" presStyleCnt="2">
        <dgm:presLayoutVars>
          <dgm:chMax val="1"/>
          <dgm:bulletEnabled val="1"/>
        </dgm:presLayoutVars>
      </dgm:prSet>
      <dgm:spPr/>
    </dgm:pt>
    <dgm:pt modelId="{008AF947-4A80-43B6-AA1D-69754F3C81BE}" type="pres">
      <dgm:prSet presAssocID="{842BBBC0-5F43-4372-9ECA-8876C4747D0C}" presName="connSite1" presStyleCnt="0"/>
      <dgm:spPr/>
    </dgm:pt>
    <dgm:pt modelId="{21C21A01-4C60-438A-A532-6EE445F4AA2F}" type="pres">
      <dgm:prSet presAssocID="{B8F94FB0-E8A4-4450-8947-7ECEC2889196}" presName="Name9" presStyleLbl="sibTrans2D1" presStyleIdx="0" presStyleCnt="1"/>
      <dgm:spPr/>
    </dgm:pt>
    <dgm:pt modelId="{50F69374-2DEC-44A1-A08E-BCF1D2C6F5FC}" type="pres">
      <dgm:prSet presAssocID="{C0D07FAB-6C59-4C60-ADD6-E52DE743F766}" presName="composite2" presStyleCnt="0"/>
      <dgm:spPr/>
    </dgm:pt>
    <dgm:pt modelId="{F1DB9034-E15C-47D0-A559-C38EA0C31CFC}" type="pres">
      <dgm:prSet presAssocID="{C0D07FAB-6C59-4C60-ADD6-E52DE743F766}" presName="dummyNode2" presStyleLbl="node1" presStyleIdx="0" presStyleCnt="2"/>
      <dgm:spPr/>
    </dgm:pt>
    <dgm:pt modelId="{9E8D306F-717E-4108-B82A-D7D987D72710}" type="pres">
      <dgm:prSet presAssocID="{C0D07FAB-6C59-4C60-ADD6-E52DE743F766}" presName="childNode2" presStyleLbl="bgAcc1" presStyleIdx="1" presStyleCnt="2" custScaleX="176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425B4-2DCC-437B-A79C-552FDFCDA23C}" type="pres">
      <dgm:prSet presAssocID="{C0D07FAB-6C59-4C60-ADD6-E52DE743F766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1F394-175B-4901-B296-2DF2BF9DF085}" type="pres">
      <dgm:prSet presAssocID="{C0D07FAB-6C59-4C60-ADD6-E52DE743F766}" presName="parentNode2" presStyleLbl="node1" presStyleIdx="1" presStyleCnt="2">
        <dgm:presLayoutVars>
          <dgm:chMax val="0"/>
          <dgm:bulletEnabled val="1"/>
        </dgm:presLayoutVars>
      </dgm:prSet>
      <dgm:spPr/>
    </dgm:pt>
    <dgm:pt modelId="{D9E1D661-3FCF-4B2D-B038-C1AC655423B1}" type="pres">
      <dgm:prSet presAssocID="{C0D07FAB-6C59-4C60-ADD6-E52DE743F766}" presName="connSite2" presStyleCnt="0"/>
      <dgm:spPr/>
    </dgm:pt>
  </dgm:ptLst>
  <dgm:cxnLst>
    <dgm:cxn modelId="{F1786CA4-5B71-4FA9-92BC-A2EA536D03C7}" srcId="{C0D07FAB-6C59-4C60-ADD6-E52DE743F766}" destId="{36F6AA7E-3ADE-4624-9EBB-4758CF985D85}" srcOrd="0" destOrd="0" parTransId="{EB2C2630-1E8A-4164-916E-56AF8594B082}" sibTransId="{A13B416F-134C-4E99-BA36-FC45D8780CDE}"/>
    <dgm:cxn modelId="{1A9A70AD-CDE8-46A1-935A-FDFF55A5FF0F}" type="presOf" srcId="{26D826D5-A0F6-4B53-B542-DAC32BD50042}" destId="{CDCD56F0-661F-4514-A9AF-EC67A642E826}" srcOrd="0" destOrd="0" presId="urn:microsoft.com/office/officeart/2005/8/layout/hProcess4"/>
    <dgm:cxn modelId="{2D169285-DF96-4C6B-88A5-539C9A5DCA50}" type="presOf" srcId="{36F6AA7E-3ADE-4624-9EBB-4758CF985D85}" destId="{99B425B4-2DCC-437B-A79C-552FDFCDA23C}" srcOrd="1" destOrd="0" presId="urn:microsoft.com/office/officeart/2005/8/layout/hProcess4"/>
    <dgm:cxn modelId="{0FB610A0-46DD-4248-BA2C-2D4D0B82F821}" srcId="{709CEC5B-2A97-4935-985E-F0427E2FE8E2}" destId="{842BBBC0-5F43-4372-9ECA-8876C4747D0C}" srcOrd="0" destOrd="0" parTransId="{2238DC53-D0E8-47D9-A4C0-54D01AC79FC4}" sibTransId="{B8F94FB0-E8A4-4450-8947-7ECEC2889196}"/>
    <dgm:cxn modelId="{6FBE4B54-8BBC-4F1C-B9F6-DE24B3AE658D}" srcId="{709CEC5B-2A97-4935-985E-F0427E2FE8E2}" destId="{C0D07FAB-6C59-4C60-ADD6-E52DE743F766}" srcOrd="1" destOrd="0" parTransId="{8DA8B268-E5E0-4B28-8E2F-A2252AEE36BF}" sibTransId="{0335438F-5D69-476B-AEFB-A53C944D3B19}"/>
    <dgm:cxn modelId="{7E3A8493-F2D6-4CC3-988F-1D65756337FD}" srcId="{842BBBC0-5F43-4372-9ECA-8876C4747D0C}" destId="{26D826D5-A0F6-4B53-B542-DAC32BD50042}" srcOrd="0" destOrd="0" parTransId="{D9CBBA24-F0D8-4E02-981B-3568C92588DF}" sibTransId="{2A09ABD2-238E-46AE-A2B5-E9F30EEABF8E}"/>
    <dgm:cxn modelId="{5074303A-5A7F-4905-9C65-ECE03C607ED0}" type="presOf" srcId="{709CEC5B-2A97-4935-985E-F0427E2FE8E2}" destId="{7C4FEF27-9265-4F7A-A299-1314BC330414}" srcOrd="0" destOrd="0" presId="urn:microsoft.com/office/officeart/2005/8/layout/hProcess4"/>
    <dgm:cxn modelId="{38155FB8-E874-46D7-9FEE-784C63AFEEF9}" type="presOf" srcId="{842BBBC0-5F43-4372-9ECA-8876C4747D0C}" destId="{9F0D06F3-6704-438A-85E6-39B512117791}" srcOrd="0" destOrd="0" presId="urn:microsoft.com/office/officeart/2005/8/layout/hProcess4"/>
    <dgm:cxn modelId="{6351693B-604C-4A8C-82B8-5D0D289D26A7}" type="presOf" srcId="{B8F94FB0-E8A4-4450-8947-7ECEC2889196}" destId="{21C21A01-4C60-438A-A532-6EE445F4AA2F}" srcOrd="0" destOrd="0" presId="urn:microsoft.com/office/officeart/2005/8/layout/hProcess4"/>
    <dgm:cxn modelId="{0D45FA65-4345-467E-914A-E7B8171B6CCA}" type="presOf" srcId="{36F6AA7E-3ADE-4624-9EBB-4758CF985D85}" destId="{9E8D306F-717E-4108-B82A-D7D987D72710}" srcOrd="0" destOrd="0" presId="urn:microsoft.com/office/officeart/2005/8/layout/hProcess4"/>
    <dgm:cxn modelId="{D1F3C328-C287-4381-8624-5889C268275A}" type="presOf" srcId="{26D826D5-A0F6-4B53-B542-DAC32BD50042}" destId="{4C6D48C0-9485-4EE6-A85F-64752F290628}" srcOrd="1" destOrd="0" presId="urn:microsoft.com/office/officeart/2005/8/layout/hProcess4"/>
    <dgm:cxn modelId="{F43E1518-2707-4899-A639-577A0CB931FF}" type="presOf" srcId="{C0D07FAB-6C59-4C60-ADD6-E52DE743F766}" destId="{B6B1F394-175B-4901-B296-2DF2BF9DF085}" srcOrd="0" destOrd="0" presId="urn:microsoft.com/office/officeart/2005/8/layout/hProcess4"/>
    <dgm:cxn modelId="{8DA2B2D0-341C-41D7-8976-275C3AC1024C}" type="presParOf" srcId="{7C4FEF27-9265-4F7A-A299-1314BC330414}" destId="{FF171BF1-255F-4A90-996F-AFE2565DD514}" srcOrd="0" destOrd="0" presId="urn:microsoft.com/office/officeart/2005/8/layout/hProcess4"/>
    <dgm:cxn modelId="{7D279B33-2C6F-452E-86B1-EED26DB7633B}" type="presParOf" srcId="{7C4FEF27-9265-4F7A-A299-1314BC330414}" destId="{A9CA49A9-FF8C-4791-BA00-B6B74C695C6F}" srcOrd="1" destOrd="0" presId="urn:microsoft.com/office/officeart/2005/8/layout/hProcess4"/>
    <dgm:cxn modelId="{63FC9912-C1EF-4CB6-ABCE-020E8E1E2103}" type="presParOf" srcId="{7C4FEF27-9265-4F7A-A299-1314BC330414}" destId="{43384FCD-5172-457C-B13C-E02EB194DEDB}" srcOrd="2" destOrd="0" presId="urn:microsoft.com/office/officeart/2005/8/layout/hProcess4"/>
    <dgm:cxn modelId="{4AD8ABB8-0E22-47C8-8EAD-48B89A379D6E}" type="presParOf" srcId="{43384FCD-5172-457C-B13C-E02EB194DEDB}" destId="{E333F503-3679-4901-B6A0-0A552E94408C}" srcOrd="0" destOrd="0" presId="urn:microsoft.com/office/officeart/2005/8/layout/hProcess4"/>
    <dgm:cxn modelId="{7F0F0DAD-D693-4DE4-BBF6-77E42C928F41}" type="presParOf" srcId="{E333F503-3679-4901-B6A0-0A552E94408C}" destId="{98473BFC-7EE4-4D3F-9B5E-46BB97468A8B}" srcOrd="0" destOrd="0" presId="urn:microsoft.com/office/officeart/2005/8/layout/hProcess4"/>
    <dgm:cxn modelId="{F30E8BD3-9C1E-479A-8FF5-FF18933AEEE5}" type="presParOf" srcId="{E333F503-3679-4901-B6A0-0A552E94408C}" destId="{CDCD56F0-661F-4514-A9AF-EC67A642E826}" srcOrd="1" destOrd="0" presId="urn:microsoft.com/office/officeart/2005/8/layout/hProcess4"/>
    <dgm:cxn modelId="{5B7EC680-7DF5-475D-88BB-726BA78D3CE1}" type="presParOf" srcId="{E333F503-3679-4901-B6A0-0A552E94408C}" destId="{4C6D48C0-9485-4EE6-A85F-64752F290628}" srcOrd="2" destOrd="0" presId="urn:microsoft.com/office/officeart/2005/8/layout/hProcess4"/>
    <dgm:cxn modelId="{AB438134-3C0C-4001-97CB-A4DC88A12649}" type="presParOf" srcId="{E333F503-3679-4901-B6A0-0A552E94408C}" destId="{9F0D06F3-6704-438A-85E6-39B512117791}" srcOrd="3" destOrd="0" presId="urn:microsoft.com/office/officeart/2005/8/layout/hProcess4"/>
    <dgm:cxn modelId="{31641193-F240-4914-A66B-A5026F984DE3}" type="presParOf" srcId="{E333F503-3679-4901-B6A0-0A552E94408C}" destId="{008AF947-4A80-43B6-AA1D-69754F3C81BE}" srcOrd="4" destOrd="0" presId="urn:microsoft.com/office/officeart/2005/8/layout/hProcess4"/>
    <dgm:cxn modelId="{665B3E3F-0713-469C-9FC5-4E596A67EB16}" type="presParOf" srcId="{43384FCD-5172-457C-B13C-E02EB194DEDB}" destId="{21C21A01-4C60-438A-A532-6EE445F4AA2F}" srcOrd="1" destOrd="0" presId="urn:microsoft.com/office/officeart/2005/8/layout/hProcess4"/>
    <dgm:cxn modelId="{D5277698-CF97-42D5-A3E9-0F34F53296E9}" type="presParOf" srcId="{43384FCD-5172-457C-B13C-E02EB194DEDB}" destId="{50F69374-2DEC-44A1-A08E-BCF1D2C6F5FC}" srcOrd="2" destOrd="0" presId="urn:microsoft.com/office/officeart/2005/8/layout/hProcess4"/>
    <dgm:cxn modelId="{124CC1C6-DBE3-4413-86EA-4644CD1CA65F}" type="presParOf" srcId="{50F69374-2DEC-44A1-A08E-BCF1D2C6F5FC}" destId="{F1DB9034-E15C-47D0-A559-C38EA0C31CFC}" srcOrd="0" destOrd="0" presId="urn:microsoft.com/office/officeart/2005/8/layout/hProcess4"/>
    <dgm:cxn modelId="{58262B08-DBD9-4A7A-8E54-C411C7C6D013}" type="presParOf" srcId="{50F69374-2DEC-44A1-A08E-BCF1D2C6F5FC}" destId="{9E8D306F-717E-4108-B82A-D7D987D72710}" srcOrd="1" destOrd="0" presId="urn:microsoft.com/office/officeart/2005/8/layout/hProcess4"/>
    <dgm:cxn modelId="{0A64D62C-D09E-43FB-B167-C5A9E401693C}" type="presParOf" srcId="{50F69374-2DEC-44A1-A08E-BCF1D2C6F5FC}" destId="{99B425B4-2DCC-437B-A79C-552FDFCDA23C}" srcOrd="2" destOrd="0" presId="urn:microsoft.com/office/officeart/2005/8/layout/hProcess4"/>
    <dgm:cxn modelId="{1B0DE70A-1819-4050-9910-8E87AE1F23CA}" type="presParOf" srcId="{50F69374-2DEC-44A1-A08E-BCF1D2C6F5FC}" destId="{B6B1F394-175B-4901-B296-2DF2BF9DF085}" srcOrd="3" destOrd="0" presId="urn:microsoft.com/office/officeart/2005/8/layout/hProcess4"/>
    <dgm:cxn modelId="{9DDB69E6-B766-49A8-A032-582F73A95139}" type="presParOf" srcId="{50F69374-2DEC-44A1-A08E-BCF1D2C6F5FC}" destId="{D9E1D661-3FCF-4B2D-B038-C1AC655423B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D75196-A0BC-48D8-86AA-27D6BC6422A8}" type="doc">
      <dgm:prSet loTypeId="urn:microsoft.com/office/officeart/2005/8/layout/target3" loCatId="relationship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218DEC5B-87BC-4FA1-9F19-8D9118AD79DB}">
      <dgm:prSet phldrT="[Текст]"/>
      <dgm:spPr/>
      <dgm:t>
        <a:bodyPr/>
        <a:lstStyle/>
        <a:p>
          <a:r>
            <a:rPr lang="ru-RU" dirty="0" smtClean="0"/>
            <a:t>Низкий</a:t>
          </a:r>
          <a:endParaRPr lang="ru-RU" dirty="0"/>
        </a:p>
      </dgm:t>
    </dgm:pt>
    <dgm:pt modelId="{F969272C-A36F-4430-90B8-04560EA8E973}" type="parTrans" cxnId="{9B1CFAEF-DB23-428D-B849-A64C3876ABF1}">
      <dgm:prSet/>
      <dgm:spPr/>
      <dgm:t>
        <a:bodyPr/>
        <a:lstStyle/>
        <a:p>
          <a:endParaRPr lang="ru-RU"/>
        </a:p>
      </dgm:t>
    </dgm:pt>
    <dgm:pt modelId="{0B3B72E9-410C-4145-A38A-4D15BF37DC5E}" type="sibTrans" cxnId="{9B1CFAEF-DB23-428D-B849-A64C3876ABF1}">
      <dgm:prSet/>
      <dgm:spPr/>
      <dgm:t>
        <a:bodyPr/>
        <a:lstStyle/>
        <a:p>
          <a:endParaRPr lang="ru-RU"/>
        </a:p>
      </dgm:t>
    </dgm:pt>
    <dgm:pt modelId="{AF18FEC0-BB82-4451-81F6-F2E9A8539295}">
      <dgm:prSet phldrT="[Текст]"/>
      <dgm:spPr/>
      <dgm:t>
        <a:bodyPr/>
        <a:lstStyle/>
        <a:p>
          <a:r>
            <a:rPr lang="ru-RU" dirty="0" smtClean="0"/>
            <a:t>15%</a:t>
          </a:r>
          <a:endParaRPr lang="ru-RU" dirty="0"/>
        </a:p>
      </dgm:t>
    </dgm:pt>
    <dgm:pt modelId="{A6270830-CD1B-4858-8810-45E1A7E019DA}" type="parTrans" cxnId="{7319F618-A2C5-4AC2-BD7C-95534C8FCBED}">
      <dgm:prSet/>
      <dgm:spPr/>
      <dgm:t>
        <a:bodyPr/>
        <a:lstStyle/>
        <a:p>
          <a:endParaRPr lang="ru-RU"/>
        </a:p>
      </dgm:t>
    </dgm:pt>
    <dgm:pt modelId="{87E99FB6-F9EC-4049-9855-AB21B8368402}" type="sibTrans" cxnId="{7319F618-A2C5-4AC2-BD7C-95534C8FCBED}">
      <dgm:prSet/>
      <dgm:spPr/>
      <dgm:t>
        <a:bodyPr/>
        <a:lstStyle/>
        <a:p>
          <a:endParaRPr lang="ru-RU"/>
        </a:p>
      </dgm:t>
    </dgm:pt>
    <dgm:pt modelId="{4CCEA2A5-28F4-4E57-9798-4B215A181EE6}">
      <dgm:prSet phldrT="[Текст]"/>
      <dgm:spPr/>
      <dgm:t>
        <a:bodyPr/>
        <a:lstStyle/>
        <a:p>
          <a:r>
            <a:rPr lang="ru-RU" dirty="0" smtClean="0"/>
            <a:t>Пониженный</a:t>
          </a:r>
          <a:endParaRPr lang="ru-RU" dirty="0"/>
        </a:p>
      </dgm:t>
    </dgm:pt>
    <dgm:pt modelId="{4DB5A3DB-62CB-4EF6-B2C4-1E420C51C015}" type="parTrans" cxnId="{11E2D72A-9B7E-4A25-88C4-8E0F78231E42}">
      <dgm:prSet/>
      <dgm:spPr/>
      <dgm:t>
        <a:bodyPr/>
        <a:lstStyle/>
        <a:p>
          <a:endParaRPr lang="ru-RU"/>
        </a:p>
      </dgm:t>
    </dgm:pt>
    <dgm:pt modelId="{AF49C319-F600-4820-BBC2-B1800E0F10F9}" type="sibTrans" cxnId="{11E2D72A-9B7E-4A25-88C4-8E0F78231E42}">
      <dgm:prSet/>
      <dgm:spPr/>
      <dgm:t>
        <a:bodyPr/>
        <a:lstStyle/>
        <a:p>
          <a:endParaRPr lang="ru-RU"/>
        </a:p>
      </dgm:t>
    </dgm:pt>
    <dgm:pt modelId="{607A80BD-CCB3-4B32-8B19-E0C4616D0024}">
      <dgm:prSet phldrT="[Текст]"/>
      <dgm:spPr/>
      <dgm:t>
        <a:bodyPr/>
        <a:lstStyle/>
        <a:p>
          <a:r>
            <a:rPr lang="ru-RU" dirty="0" smtClean="0"/>
            <a:t>20%</a:t>
          </a:r>
          <a:endParaRPr lang="ru-RU" dirty="0"/>
        </a:p>
      </dgm:t>
    </dgm:pt>
    <dgm:pt modelId="{988AB0DB-087B-479B-B7EB-3233254B0354}" type="parTrans" cxnId="{488E89EA-F0B4-4AB3-AC77-9FA234BE9D85}">
      <dgm:prSet/>
      <dgm:spPr/>
      <dgm:t>
        <a:bodyPr/>
        <a:lstStyle/>
        <a:p>
          <a:endParaRPr lang="ru-RU"/>
        </a:p>
      </dgm:t>
    </dgm:pt>
    <dgm:pt modelId="{0EDED272-BF19-4C1A-9B4B-FE64C29DB429}" type="sibTrans" cxnId="{488E89EA-F0B4-4AB3-AC77-9FA234BE9D85}">
      <dgm:prSet/>
      <dgm:spPr/>
      <dgm:t>
        <a:bodyPr/>
        <a:lstStyle/>
        <a:p>
          <a:endParaRPr lang="ru-RU"/>
        </a:p>
      </dgm:t>
    </dgm:pt>
    <dgm:pt modelId="{A9096487-C0FA-4F95-BB7B-CB087DB51E34}">
      <dgm:prSet phldrT="[Текст]"/>
      <dgm:spPr/>
      <dgm:t>
        <a:bodyPr/>
        <a:lstStyle/>
        <a:p>
          <a:r>
            <a:rPr lang="ru-RU" dirty="0" smtClean="0"/>
            <a:t>Базовый</a:t>
          </a:r>
          <a:endParaRPr lang="ru-RU" dirty="0"/>
        </a:p>
      </dgm:t>
    </dgm:pt>
    <dgm:pt modelId="{018EB6B9-2749-4A6A-970E-B0B183ED6C65}" type="parTrans" cxnId="{B1CA505C-1241-4D7F-A4A2-07E5FB26847F}">
      <dgm:prSet/>
      <dgm:spPr/>
      <dgm:t>
        <a:bodyPr/>
        <a:lstStyle/>
        <a:p>
          <a:endParaRPr lang="ru-RU"/>
        </a:p>
      </dgm:t>
    </dgm:pt>
    <dgm:pt modelId="{82FCB89F-C82B-42A0-87F1-6B59405B4028}" type="sibTrans" cxnId="{B1CA505C-1241-4D7F-A4A2-07E5FB26847F}">
      <dgm:prSet/>
      <dgm:spPr/>
      <dgm:t>
        <a:bodyPr/>
        <a:lstStyle/>
        <a:p>
          <a:endParaRPr lang="ru-RU"/>
        </a:p>
      </dgm:t>
    </dgm:pt>
    <dgm:pt modelId="{6ABDF209-1B24-486C-AF7C-8505428BCB22}">
      <dgm:prSet phldrT="[Текст]"/>
      <dgm:spPr/>
      <dgm:t>
        <a:bodyPr/>
        <a:lstStyle/>
        <a:p>
          <a:r>
            <a:rPr lang="ru-RU" dirty="0" smtClean="0"/>
            <a:t>Повышенный</a:t>
          </a:r>
          <a:endParaRPr lang="ru-RU" dirty="0"/>
        </a:p>
      </dgm:t>
    </dgm:pt>
    <dgm:pt modelId="{CAD696D1-42A0-42D4-A51E-A9CD0154302A}" type="parTrans" cxnId="{33E0A233-6043-4117-A6B1-DF7EF19B9BD2}">
      <dgm:prSet/>
      <dgm:spPr/>
      <dgm:t>
        <a:bodyPr/>
        <a:lstStyle/>
        <a:p>
          <a:endParaRPr lang="ru-RU"/>
        </a:p>
      </dgm:t>
    </dgm:pt>
    <dgm:pt modelId="{46014DCC-9059-4046-9281-8AEC49CA9790}" type="sibTrans" cxnId="{33E0A233-6043-4117-A6B1-DF7EF19B9BD2}">
      <dgm:prSet/>
      <dgm:spPr/>
      <dgm:t>
        <a:bodyPr/>
        <a:lstStyle/>
        <a:p>
          <a:endParaRPr lang="ru-RU"/>
        </a:p>
      </dgm:t>
    </dgm:pt>
    <dgm:pt modelId="{030A8419-3E28-4D93-915C-15D4977706EF}">
      <dgm:prSet phldrT="[Текст]"/>
      <dgm:spPr/>
      <dgm:t>
        <a:bodyPr/>
        <a:lstStyle/>
        <a:p>
          <a:r>
            <a:rPr lang="ru-RU" dirty="0" smtClean="0"/>
            <a:t>25%</a:t>
          </a:r>
          <a:endParaRPr lang="ru-RU" dirty="0"/>
        </a:p>
      </dgm:t>
    </dgm:pt>
    <dgm:pt modelId="{C714A6AE-8632-4E47-B6A7-891DFF9140A6}" type="parTrans" cxnId="{EEB7AABD-82F8-4335-8ED3-535CCAC80F5B}">
      <dgm:prSet/>
      <dgm:spPr/>
      <dgm:t>
        <a:bodyPr/>
        <a:lstStyle/>
        <a:p>
          <a:endParaRPr lang="ru-RU"/>
        </a:p>
      </dgm:t>
    </dgm:pt>
    <dgm:pt modelId="{664F13BB-1644-4B27-B4CA-5204BDA78D7A}" type="sibTrans" cxnId="{EEB7AABD-82F8-4335-8ED3-535CCAC80F5B}">
      <dgm:prSet/>
      <dgm:spPr/>
      <dgm:t>
        <a:bodyPr/>
        <a:lstStyle/>
        <a:p>
          <a:endParaRPr lang="ru-RU"/>
        </a:p>
      </dgm:t>
    </dgm:pt>
    <dgm:pt modelId="{6122301C-37F4-453C-A392-15C982DC1E28}">
      <dgm:prSet phldrT="[Текст]"/>
      <dgm:spPr/>
      <dgm:t>
        <a:bodyPr/>
        <a:lstStyle/>
        <a:p>
          <a:r>
            <a:rPr lang="ru-RU" dirty="0" smtClean="0"/>
            <a:t>Высокий</a:t>
          </a:r>
          <a:endParaRPr lang="ru-RU" dirty="0"/>
        </a:p>
      </dgm:t>
    </dgm:pt>
    <dgm:pt modelId="{C4EF0C42-FCEF-4CB1-AE23-76B237B30185}" type="parTrans" cxnId="{99B86698-C27D-46AF-9689-4680D80DC9C1}">
      <dgm:prSet/>
      <dgm:spPr/>
      <dgm:t>
        <a:bodyPr/>
        <a:lstStyle/>
        <a:p>
          <a:endParaRPr lang="ru-RU"/>
        </a:p>
      </dgm:t>
    </dgm:pt>
    <dgm:pt modelId="{20E4A40B-D868-4115-A5FA-EF537BB8FCA8}" type="sibTrans" cxnId="{99B86698-C27D-46AF-9689-4680D80DC9C1}">
      <dgm:prSet/>
      <dgm:spPr/>
      <dgm:t>
        <a:bodyPr/>
        <a:lstStyle/>
        <a:p>
          <a:endParaRPr lang="ru-RU"/>
        </a:p>
      </dgm:t>
    </dgm:pt>
    <dgm:pt modelId="{18B50864-185F-4D39-B34F-939F9B710A8C}">
      <dgm:prSet phldrT="[Текст]"/>
      <dgm:spPr/>
      <dgm:t>
        <a:bodyPr/>
        <a:lstStyle/>
        <a:p>
          <a:r>
            <a:rPr lang="ru-RU" dirty="0" smtClean="0"/>
            <a:t>39%</a:t>
          </a:r>
          <a:endParaRPr lang="ru-RU" dirty="0"/>
        </a:p>
      </dgm:t>
    </dgm:pt>
    <dgm:pt modelId="{FE9C3636-02A9-4B30-ABE6-1CA1204CAC64}" type="parTrans" cxnId="{F04B669C-0883-4613-9227-B9754F3676F3}">
      <dgm:prSet/>
      <dgm:spPr/>
      <dgm:t>
        <a:bodyPr/>
        <a:lstStyle/>
        <a:p>
          <a:endParaRPr lang="ru-RU"/>
        </a:p>
      </dgm:t>
    </dgm:pt>
    <dgm:pt modelId="{EA9017DC-7B27-4FDC-8E2F-0C0C517D6AE7}" type="sibTrans" cxnId="{F04B669C-0883-4613-9227-B9754F3676F3}">
      <dgm:prSet/>
      <dgm:spPr/>
      <dgm:t>
        <a:bodyPr/>
        <a:lstStyle/>
        <a:p>
          <a:endParaRPr lang="ru-RU"/>
        </a:p>
      </dgm:t>
    </dgm:pt>
    <dgm:pt modelId="{29B3E458-7777-4CD4-A183-28AD78B124D5}">
      <dgm:prSet phldrT="[Текст]"/>
      <dgm:spPr/>
      <dgm:t>
        <a:bodyPr/>
        <a:lstStyle/>
        <a:p>
          <a:r>
            <a:rPr lang="ru-RU" dirty="0" smtClean="0"/>
            <a:t>1%</a:t>
          </a:r>
          <a:endParaRPr lang="ru-RU" dirty="0"/>
        </a:p>
      </dgm:t>
    </dgm:pt>
    <dgm:pt modelId="{16C6FF28-14F4-45BD-915B-FC46315C8B3F}" type="parTrans" cxnId="{12FDAE63-381B-445E-A20F-DDD09D03AA22}">
      <dgm:prSet/>
      <dgm:spPr/>
      <dgm:t>
        <a:bodyPr/>
        <a:lstStyle/>
        <a:p>
          <a:endParaRPr lang="ru-RU"/>
        </a:p>
      </dgm:t>
    </dgm:pt>
    <dgm:pt modelId="{86776AB0-172E-4CB3-B728-82FCB0BB0F1C}" type="sibTrans" cxnId="{12FDAE63-381B-445E-A20F-DDD09D03AA22}">
      <dgm:prSet/>
      <dgm:spPr/>
      <dgm:t>
        <a:bodyPr/>
        <a:lstStyle/>
        <a:p>
          <a:endParaRPr lang="ru-RU"/>
        </a:p>
      </dgm:t>
    </dgm:pt>
    <dgm:pt modelId="{FBEEDD60-96C2-46E6-B7E1-1BFB181B68CB}" type="pres">
      <dgm:prSet presAssocID="{4BD75196-A0BC-48D8-86AA-27D6BC6422A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674BFC2-B7B3-4C6C-B79F-8002A3FE3296}" type="pres">
      <dgm:prSet presAssocID="{218DEC5B-87BC-4FA1-9F19-8D9118AD79DB}" presName="circle1" presStyleLbl="node1" presStyleIdx="0" presStyleCnt="5"/>
      <dgm:spPr/>
    </dgm:pt>
    <dgm:pt modelId="{AF077864-B82D-4531-81BB-5D0B4C215C65}" type="pres">
      <dgm:prSet presAssocID="{218DEC5B-87BC-4FA1-9F19-8D9118AD79DB}" presName="space" presStyleCnt="0"/>
      <dgm:spPr/>
    </dgm:pt>
    <dgm:pt modelId="{536A2B3E-4E0A-4A23-A114-FE0D34835F00}" type="pres">
      <dgm:prSet presAssocID="{218DEC5B-87BC-4FA1-9F19-8D9118AD79DB}" presName="rect1" presStyleLbl="alignAcc1" presStyleIdx="0" presStyleCnt="5"/>
      <dgm:spPr/>
      <dgm:t>
        <a:bodyPr/>
        <a:lstStyle/>
        <a:p>
          <a:endParaRPr lang="ru-RU"/>
        </a:p>
      </dgm:t>
    </dgm:pt>
    <dgm:pt modelId="{9A84DDE2-4CF3-44CA-AB0B-A2112A4C16ED}" type="pres">
      <dgm:prSet presAssocID="{4CCEA2A5-28F4-4E57-9798-4B215A181EE6}" presName="vertSpace2" presStyleLbl="node1" presStyleIdx="0" presStyleCnt="5"/>
      <dgm:spPr/>
    </dgm:pt>
    <dgm:pt modelId="{7A26EA52-BF07-4234-98AA-A2F2EFFE5979}" type="pres">
      <dgm:prSet presAssocID="{4CCEA2A5-28F4-4E57-9798-4B215A181EE6}" presName="circle2" presStyleLbl="node1" presStyleIdx="1" presStyleCnt="5"/>
      <dgm:spPr/>
    </dgm:pt>
    <dgm:pt modelId="{F7E1E953-9DB3-4393-9933-BCBA43217851}" type="pres">
      <dgm:prSet presAssocID="{4CCEA2A5-28F4-4E57-9798-4B215A181EE6}" presName="rect2" presStyleLbl="alignAcc1" presStyleIdx="1" presStyleCnt="5"/>
      <dgm:spPr/>
    </dgm:pt>
    <dgm:pt modelId="{77C9D460-C175-456C-9F48-E22A20451BAB}" type="pres">
      <dgm:prSet presAssocID="{A9096487-C0FA-4F95-BB7B-CB087DB51E34}" presName="vertSpace3" presStyleLbl="node1" presStyleIdx="1" presStyleCnt="5"/>
      <dgm:spPr/>
    </dgm:pt>
    <dgm:pt modelId="{F27BCAD2-1B55-481F-BE77-216DEBEE3EF6}" type="pres">
      <dgm:prSet presAssocID="{A9096487-C0FA-4F95-BB7B-CB087DB51E34}" presName="circle3" presStyleLbl="node1" presStyleIdx="2" presStyleCnt="5"/>
      <dgm:spPr/>
    </dgm:pt>
    <dgm:pt modelId="{2D54DE46-EDD9-4CFE-B1FA-C5A442AF708F}" type="pres">
      <dgm:prSet presAssocID="{A9096487-C0FA-4F95-BB7B-CB087DB51E34}" presName="rect3" presStyleLbl="alignAcc1" presStyleIdx="2" presStyleCnt="5"/>
      <dgm:spPr/>
    </dgm:pt>
    <dgm:pt modelId="{5D102376-068A-407B-94E0-F9702AD34EC6}" type="pres">
      <dgm:prSet presAssocID="{6ABDF209-1B24-486C-AF7C-8505428BCB22}" presName="vertSpace4" presStyleLbl="node1" presStyleIdx="2" presStyleCnt="5"/>
      <dgm:spPr/>
    </dgm:pt>
    <dgm:pt modelId="{F697342A-3F0D-4B7D-9556-895C0E204795}" type="pres">
      <dgm:prSet presAssocID="{6ABDF209-1B24-486C-AF7C-8505428BCB22}" presName="circle4" presStyleLbl="node1" presStyleIdx="3" presStyleCnt="5"/>
      <dgm:spPr/>
    </dgm:pt>
    <dgm:pt modelId="{BD7A2B09-0361-4A55-A57A-F929079C55B1}" type="pres">
      <dgm:prSet presAssocID="{6ABDF209-1B24-486C-AF7C-8505428BCB22}" presName="rect4" presStyleLbl="alignAcc1" presStyleIdx="3" presStyleCnt="5"/>
      <dgm:spPr/>
    </dgm:pt>
    <dgm:pt modelId="{24465226-8D18-4517-B905-B6ED0EDEDD83}" type="pres">
      <dgm:prSet presAssocID="{6122301C-37F4-453C-A392-15C982DC1E28}" presName="vertSpace5" presStyleLbl="node1" presStyleIdx="3" presStyleCnt="5"/>
      <dgm:spPr/>
    </dgm:pt>
    <dgm:pt modelId="{1316DF33-FD1A-46A7-AB9A-350A75C200CB}" type="pres">
      <dgm:prSet presAssocID="{6122301C-37F4-453C-A392-15C982DC1E28}" presName="circle5" presStyleLbl="node1" presStyleIdx="4" presStyleCnt="5"/>
      <dgm:spPr/>
    </dgm:pt>
    <dgm:pt modelId="{075F799A-CDA8-4EEB-A7A6-9B12C58849DD}" type="pres">
      <dgm:prSet presAssocID="{6122301C-37F4-453C-A392-15C982DC1E28}" presName="rect5" presStyleLbl="alignAcc1" presStyleIdx="4" presStyleCnt="5"/>
      <dgm:spPr/>
      <dgm:t>
        <a:bodyPr/>
        <a:lstStyle/>
        <a:p>
          <a:endParaRPr lang="ru-RU"/>
        </a:p>
      </dgm:t>
    </dgm:pt>
    <dgm:pt modelId="{9CACC830-1201-4390-A732-57C05739C26B}" type="pres">
      <dgm:prSet presAssocID="{218DEC5B-87BC-4FA1-9F19-8D9118AD79DB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156F4-B00D-4959-8EB4-C669BFF1CAB2}" type="pres">
      <dgm:prSet presAssocID="{218DEC5B-87BC-4FA1-9F19-8D9118AD79DB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AB748-C8CB-481D-BE57-607FC67086E9}" type="pres">
      <dgm:prSet presAssocID="{4CCEA2A5-28F4-4E57-9798-4B215A181EE6}" presName="rect2ParTx" presStyleLbl="alignAcc1" presStyleIdx="4" presStyleCnt="5">
        <dgm:presLayoutVars>
          <dgm:chMax val="1"/>
          <dgm:bulletEnabled val="1"/>
        </dgm:presLayoutVars>
      </dgm:prSet>
      <dgm:spPr/>
    </dgm:pt>
    <dgm:pt modelId="{A82CA924-7FC0-4A6F-9748-D1D90F0911EA}" type="pres">
      <dgm:prSet presAssocID="{4CCEA2A5-28F4-4E57-9798-4B215A181EE6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3D4D5-ADA8-462B-8560-5B3F0001C353}" type="pres">
      <dgm:prSet presAssocID="{A9096487-C0FA-4F95-BB7B-CB087DB51E34}" presName="rect3ParTx" presStyleLbl="alignAcc1" presStyleIdx="4" presStyleCnt="5">
        <dgm:presLayoutVars>
          <dgm:chMax val="1"/>
          <dgm:bulletEnabled val="1"/>
        </dgm:presLayoutVars>
      </dgm:prSet>
      <dgm:spPr/>
    </dgm:pt>
    <dgm:pt modelId="{BF9F4602-BBC1-4FED-BFE2-73CC7F74384C}" type="pres">
      <dgm:prSet presAssocID="{A9096487-C0FA-4F95-BB7B-CB087DB51E34}" presName="rect3ChTx" presStyleLbl="alignAcc1" presStyleIdx="4" presStyleCnt="5">
        <dgm:presLayoutVars>
          <dgm:bulletEnabled val="1"/>
        </dgm:presLayoutVars>
      </dgm:prSet>
      <dgm:spPr/>
    </dgm:pt>
    <dgm:pt modelId="{D86C6CEB-04B0-421D-A784-280D89DEC106}" type="pres">
      <dgm:prSet presAssocID="{6ABDF209-1B24-486C-AF7C-8505428BCB22}" presName="rect4ParTx" presStyleLbl="alignAcc1" presStyleIdx="4" presStyleCnt="5">
        <dgm:presLayoutVars>
          <dgm:chMax val="1"/>
          <dgm:bulletEnabled val="1"/>
        </dgm:presLayoutVars>
      </dgm:prSet>
      <dgm:spPr/>
    </dgm:pt>
    <dgm:pt modelId="{5E8F84E0-F2EC-49C7-BFFA-9A26901922BC}" type="pres">
      <dgm:prSet presAssocID="{6ABDF209-1B24-486C-AF7C-8505428BCB22}" presName="rect4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99A1E-F794-44AF-8594-027AD46C6C0A}" type="pres">
      <dgm:prSet presAssocID="{6122301C-37F4-453C-A392-15C982DC1E28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64238-82B8-4799-9190-2180D25FDA5E}" type="pres">
      <dgm:prSet presAssocID="{6122301C-37F4-453C-A392-15C982DC1E28}" presName="rect5ChTx" presStyleLbl="alignAcc1" presStyleIdx="4" presStyleCnt="5">
        <dgm:presLayoutVars>
          <dgm:bulletEnabled val="1"/>
        </dgm:presLayoutVars>
      </dgm:prSet>
      <dgm:spPr/>
    </dgm:pt>
  </dgm:ptLst>
  <dgm:cxnLst>
    <dgm:cxn modelId="{D98DE3ED-53DB-49A4-B93D-607A4B64E8E7}" type="presOf" srcId="{218DEC5B-87BC-4FA1-9F19-8D9118AD79DB}" destId="{536A2B3E-4E0A-4A23-A114-FE0D34835F00}" srcOrd="0" destOrd="0" presId="urn:microsoft.com/office/officeart/2005/8/layout/target3"/>
    <dgm:cxn modelId="{488E89EA-F0B4-4AB3-AC77-9FA234BE9D85}" srcId="{4CCEA2A5-28F4-4E57-9798-4B215A181EE6}" destId="{607A80BD-CCB3-4B32-8B19-E0C4616D0024}" srcOrd="0" destOrd="0" parTransId="{988AB0DB-087B-479B-B7EB-3233254B0354}" sibTransId="{0EDED272-BF19-4C1A-9B4B-FE64C29DB429}"/>
    <dgm:cxn modelId="{398C099A-ABE0-4E85-A12E-88142217DC88}" type="presOf" srcId="{18B50864-185F-4D39-B34F-939F9B710A8C}" destId="{BF9F4602-BBC1-4FED-BFE2-73CC7F74384C}" srcOrd="0" destOrd="0" presId="urn:microsoft.com/office/officeart/2005/8/layout/target3"/>
    <dgm:cxn modelId="{12FDAE63-381B-445E-A20F-DDD09D03AA22}" srcId="{6122301C-37F4-453C-A392-15C982DC1E28}" destId="{29B3E458-7777-4CD4-A183-28AD78B124D5}" srcOrd="0" destOrd="0" parTransId="{16C6FF28-14F4-45BD-915B-FC46315C8B3F}" sibTransId="{86776AB0-172E-4CB3-B728-82FCB0BB0F1C}"/>
    <dgm:cxn modelId="{F04B669C-0883-4613-9227-B9754F3676F3}" srcId="{A9096487-C0FA-4F95-BB7B-CB087DB51E34}" destId="{18B50864-185F-4D39-B34F-939F9B710A8C}" srcOrd="0" destOrd="0" parTransId="{FE9C3636-02A9-4B30-ABE6-1CA1204CAC64}" sibTransId="{EA9017DC-7B27-4FDC-8E2F-0C0C517D6AE7}"/>
    <dgm:cxn modelId="{11E2D72A-9B7E-4A25-88C4-8E0F78231E42}" srcId="{4BD75196-A0BC-48D8-86AA-27D6BC6422A8}" destId="{4CCEA2A5-28F4-4E57-9798-4B215A181EE6}" srcOrd="1" destOrd="0" parTransId="{4DB5A3DB-62CB-4EF6-B2C4-1E420C51C015}" sibTransId="{AF49C319-F600-4820-BBC2-B1800E0F10F9}"/>
    <dgm:cxn modelId="{593AEFEF-297E-4A03-B200-7F37175D2BDC}" type="presOf" srcId="{218DEC5B-87BC-4FA1-9F19-8D9118AD79DB}" destId="{9CACC830-1201-4390-A732-57C05739C26B}" srcOrd="1" destOrd="0" presId="urn:microsoft.com/office/officeart/2005/8/layout/target3"/>
    <dgm:cxn modelId="{C288308E-85B3-4015-A998-44B960BBD8F8}" type="presOf" srcId="{AF18FEC0-BB82-4451-81F6-F2E9A8539295}" destId="{A8A156F4-B00D-4959-8EB4-C669BFF1CAB2}" srcOrd="0" destOrd="0" presId="urn:microsoft.com/office/officeart/2005/8/layout/target3"/>
    <dgm:cxn modelId="{7319F618-A2C5-4AC2-BD7C-95534C8FCBED}" srcId="{218DEC5B-87BC-4FA1-9F19-8D9118AD79DB}" destId="{AF18FEC0-BB82-4451-81F6-F2E9A8539295}" srcOrd="0" destOrd="0" parTransId="{A6270830-CD1B-4858-8810-45E1A7E019DA}" sibTransId="{87E99FB6-F9EC-4049-9855-AB21B8368402}"/>
    <dgm:cxn modelId="{A3256D76-61F5-4319-A60A-C47D95767E6B}" type="presOf" srcId="{6122301C-37F4-453C-A392-15C982DC1E28}" destId="{EE199A1E-F794-44AF-8594-027AD46C6C0A}" srcOrd="1" destOrd="0" presId="urn:microsoft.com/office/officeart/2005/8/layout/target3"/>
    <dgm:cxn modelId="{8CE0AB4C-FFF3-4F29-9820-872B1B3620AB}" type="presOf" srcId="{4CCEA2A5-28F4-4E57-9798-4B215A181EE6}" destId="{F7E1E953-9DB3-4393-9933-BCBA43217851}" srcOrd="0" destOrd="0" presId="urn:microsoft.com/office/officeart/2005/8/layout/target3"/>
    <dgm:cxn modelId="{7C539A1E-F99F-4FB8-B8E7-CF713C74F2EC}" type="presOf" srcId="{6ABDF209-1B24-486C-AF7C-8505428BCB22}" destId="{BD7A2B09-0361-4A55-A57A-F929079C55B1}" srcOrd="0" destOrd="0" presId="urn:microsoft.com/office/officeart/2005/8/layout/target3"/>
    <dgm:cxn modelId="{C1EBC90D-329C-4776-A212-1A9E9EC7BBC3}" type="presOf" srcId="{030A8419-3E28-4D93-915C-15D4977706EF}" destId="{5E8F84E0-F2EC-49C7-BFFA-9A26901922BC}" srcOrd="0" destOrd="0" presId="urn:microsoft.com/office/officeart/2005/8/layout/target3"/>
    <dgm:cxn modelId="{35722283-EE4D-4AC7-AF07-488E3A4231BE}" type="presOf" srcId="{A9096487-C0FA-4F95-BB7B-CB087DB51E34}" destId="{ACB3D4D5-ADA8-462B-8560-5B3F0001C353}" srcOrd="1" destOrd="0" presId="urn:microsoft.com/office/officeart/2005/8/layout/target3"/>
    <dgm:cxn modelId="{9B1CFAEF-DB23-428D-B849-A64C3876ABF1}" srcId="{4BD75196-A0BC-48D8-86AA-27D6BC6422A8}" destId="{218DEC5B-87BC-4FA1-9F19-8D9118AD79DB}" srcOrd="0" destOrd="0" parTransId="{F969272C-A36F-4430-90B8-04560EA8E973}" sibTransId="{0B3B72E9-410C-4145-A38A-4D15BF37DC5E}"/>
    <dgm:cxn modelId="{3C112568-9B63-4158-8A78-96AE7F42C616}" type="presOf" srcId="{4CCEA2A5-28F4-4E57-9798-4B215A181EE6}" destId="{E54AB748-C8CB-481D-BE57-607FC67086E9}" srcOrd="1" destOrd="0" presId="urn:microsoft.com/office/officeart/2005/8/layout/target3"/>
    <dgm:cxn modelId="{70D2C426-3232-44FA-AF84-812339FE9034}" type="presOf" srcId="{6ABDF209-1B24-486C-AF7C-8505428BCB22}" destId="{D86C6CEB-04B0-421D-A784-280D89DEC106}" srcOrd="1" destOrd="0" presId="urn:microsoft.com/office/officeart/2005/8/layout/target3"/>
    <dgm:cxn modelId="{811D2075-3705-466F-A019-13F7C6CDE6CD}" type="presOf" srcId="{6122301C-37F4-453C-A392-15C982DC1E28}" destId="{075F799A-CDA8-4EEB-A7A6-9B12C58849DD}" srcOrd="0" destOrd="0" presId="urn:microsoft.com/office/officeart/2005/8/layout/target3"/>
    <dgm:cxn modelId="{99B86698-C27D-46AF-9689-4680D80DC9C1}" srcId="{4BD75196-A0BC-48D8-86AA-27D6BC6422A8}" destId="{6122301C-37F4-453C-A392-15C982DC1E28}" srcOrd="4" destOrd="0" parTransId="{C4EF0C42-FCEF-4CB1-AE23-76B237B30185}" sibTransId="{20E4A40B-D868-4115-A5FA-EF537BB8FCA8}"/>
    <dgm:cxn modelId="{BFCE8AAB-8BD1-4D2D-98F3-5D34EC2A2450}" type="presOf" srcId="{4BD75196-A0BC-48D8-86AA-27D6BC6422A8}" destId="{FBEEDD60-96C2-46E6-B7E1-1BFB181B68CB}" srcOrd="0" destOrd="0" presId="urn:microsoft.com/office/officeart/2005/8/layout/target3"/>
    <dgm:cxn modelId="{EEB7AABD-82F8-4335-8ED3-535CCAC80F5B}" srcId="{6ABDF209-1B24-486C-AF7C-8505428BCB22}" destId="{030A8419-3E28-4D93-915C-15D4977706EF}" srcOrd="0" destOrd="0" parTransId="{C714A6AE-8632-4E47-B6A7-891DFF9140A6}" sibTransId="{664F13BB-1644-4B27-B4CA-5204BDA78D7A}"/>
    <dgm:cxn modelId="{B1CA505C-1241-4D7F-A4A2-07E5FB26847F}" srcId="{4BD75196-A0BC-48D8-86AA-27D6BC6422A8}" destId="{A9096487-C0FA-4F95-BB7B-CB087DB51E34}" srcOrd="2" destOrd="0" parTransId="{018EB6B9-2749-4A6A-970E-B0B183ED6C65}" sibTransId="{82FCB89F-C82B-42A0-87F1-6B59405B4028}"/>
    <dgm:cxn modelId="{005E64EE-DA18-4212-897B-CE389F1CADA5}" type="presOf" srcId="{29B3E458-7777-4CD4-A183-28AD78B124D5}" destId="{3F364238-82B8-4799-9190-2180D25FDA5E}" srcOrd="0" destOrd="0" presId="urn:microsoft.com/office/officeart/2005/8/layout/target3"/>
    <dgm:cxn modelId="{034D7825-6F7C-43BA-83BE-AD03653C298A}" type="presOf" srcId="{607A80BD-CCB3-4B32-8B19-E0C4616D0024}" destId="{A82CA924-7FC0-4A6F-9748-D1D90F0911EA}" srcOrd="0" destOrd="0" presId="urn:microsoft.com/office/officeart/2005/8/layout/target3"/>
    <dgm:cxn modelId="{5A0FB628-AFD1-4106-8FF3-E17E4DD77481}" type="presOf" srcId="{A9096487-C0FA-4F95-BB7B-CB087DB51E34}" destId="{2D54DE46-EDD9-4CFE-B1FA-C5A442AF708F}" srcOrd="0" destOrd="0" presId="urn:microsoft.com/office/officeart/2005/8/layout/target3"/>
    <dgm:cxn modelId="{33E0A233-6043-4117-A6B1-DF7EF19B9BD2}" srcId="{4BD75196-A0BC-48D8-86AA-27D6BC6422A8}" destId="{6ABDF209-1B24-486C-AF7C-8505428BCB22}" srcOrd="3" destOrd="0" parTransId="{CAD696D1-42A0-42D4-A51E-A9CD0154302A}" sibTransId="{46014DCC-9059-4046-9281-8AEC49CA9790}"/>
    <dgm:cxn modelId="{7E44F78F-A8B8-44BF-BB3F-F3063E312BB5}" type="presParOf" srcId="{FBEEDD60-96C2-46E6-B7E1-1BFB181B68CB}" destId="{E674BFC2-B7B3-4C6C-B79F-8002A3FE3296}" srcOrd="0" destOrd="0" presId="urn:microsoft.com/office/officeart/2005/8/layout/target3"/>
    <dgm:cxn modelId="{60835946-D03D-42BE-83F2-FAF71B1DB05A}" type="presParOf" srcId="{FBEEDD60-96C2-46E6-B7E1-1BFB181B68CB}" destId="{AF077864-B82D-4531-81BB-5D0B4C215C65}" srcOrd="1" destOrd="0" presId="urn:microsoft.com/office/officeart/2005/8/layout/target3"/>
    <dgm:cxn modelId="{9519B6E1-93AD-416D-9176-27359C81526E}" type="presParOf" srcId="{FBEEDD60-96C2-46E6-B7E1-1BFB181B68CB}" destId="{536A2B3E-4E0A-4A23-A114-FE0D34835F00}" srcOrd="2" destOrd="0" presId="urn:microsoft.com/office/officeart/2005/8/layout/target3"/>
    <dgm:cxn modelId="{AA0B7476-F1AC-4F14-908C-F4EEDD079DF2}" type="presParOf" srcId="{FBEEDD60-96C2-46E6-B7E1-1BFB181B68CB}" destId="{9A84DDE2-4CF3-44CA-AB0B-A2112A4C16ED}" srcOrd="3" destOrd="0" presId="urn:microsoft.com/office/officeart/2005/8/layout/target3"/>
    <dgm:cxn modelId="{A9E0EA07-EC92-4F24-BBE5-53163D56A33E}" type="presParOf" srcId="{FBEEDD60-96C2-46E6-B7E1-1BFB181B68CB}" destId="{7A26EA52-BF07-4234-98AA-A2F2EFFE5979}" srcOrd="4" destOrd="0" presId="urn:microsoft.com/office/officeart/2005/8/layout/target3"/>
    <dgm:cxn modelId="{C5E5D516-628D-4967-A2AA-456FC6525E17}" type="presParOf" srcId="{FBEEDD60-96C2-46E6-B7E1-1BFB181B68CB}" destId="{F7E1E953-9DB3-4393-9933-BCBA43217851}" srcOrd="5" destOrd="0" presId="urn:microsoft.com/office/officeart/2005/8/layout/target3"/>
    <dgm:cxn modelId="{97B2B20E-E4E4-423E-8473-AAEFAD1FB52E}" type="presParOf" srcId="{FBEEDD60-96C2-46E6-B7E1-1BFB181B68CB}" destId="{77C9D460-C175-456C-9F48-E22A20451BAB}" srcOrd="6" destOrd="0" presId="urn:microsoft.com/office/officeart/2005/8/layout/target3"/>
    <dgm:cxn modelId="{9662E30A-5995-4A19-ADA3-FC6ECB605B51}" type="presParOf" srcId="{FBEEDD60-96C2-46E6-B7E1-1BFB181B68CB}" destId="{F27BCAD2-1B55-481F-BE77-216DEBEE3EF6}" srcOrd="7" destOrd="0" presId="urn:microsoft.com/office/officeart/2005/8/layout/target3"/>
    <dgm:cxn modelId="{8814230F-2492-4743-BE3A-20A41F50F4F7}" type="presParOf" srcId="{FBEEDD60-96C2-46E6-B7E1-1BFB181B68CB}" destId="{2D54DE46-EDD9-4CFE-B1FA-C5A442AF708F}" srcOrd="8" destOrd="0" presId="urn:microsoft.com/office/officeart/2005/8/layout/target3"/>
    <dgm:cxn modelId="{146A5641-435B-440A-8AAA-9F9D05EF9EEB}" type="presParOf" srcId="{FBEEDD60-96C2-46E6-B7E1-1BFB181B68CB}" destId="{5D102376-068A-407B-94E0-F9702AD34EC6}" srcOrd="9" destOrd="0" presId="urn:microsoft.com/office/officeart/2005/8/layout/target3"/>
    <dgm:cxn modelId="{3EE0F20E-646A-45EE-BE54-D7F0E450F093}" type="presParOf" srcId="{FBEEDD60-96C2-46E6-B7E1-1BFB181B68CB}" destId="{F697342A-3F0D-4B7D-9556-895C0E204795}" srcOrd="10" destOrd="0" presId="urn:microsoft.com/office/officeart/2005/8/layout/target3"/>
    <dgm:cxn modelId="{D02A53E1-C86E-41AC-8211-A1ADB27FD2E0}" type="presParOf" srcId="{FBEEDD60-96C2-46E6-B7E1-1BFB181B68CB}" destId="{BD7A2B09-0361-4A55-A57A-F929079C55B1}" srcOrd="11" destOrd="0" presId="urn:microsoft.com/office/officeart/2005/8/layout/target3"/>
    <dgm:cxn modelId="{D758FE4B-E517-432B-B2E1-329B1BF7F608}" type="presParOf" srcId="{FBEEDD60-96C2-46E6-B7E1-1BFB181B68CB}" destId="{24465226-8D18-4517-B905-B6ED0EDEDD83}" srcOrd="12" destOrd="0" presId="urn:microsoft.com/office/officeart/2005/8/layout/target3"/>
    <dgm:cxn modelId="{C7A8EE9E-C569-4B81-97E0-1E99FC8353FA}" type="presParOf" srcId="{FBEEDD60-96C2-46E6-B7E1-1BFB181B68CB}" destId="{1316DF33-FD1A-46A7-AB9A-350A75C200CB}" srcOrd="13" destOrd="0" presId="urn:microsoft.com/office/officeart/2005/8/layout/target3"/>
    <dgm:cxn modelId="{D4FE151F-E7EB-4226-9F3D-692AD69E5415}" type="presParOf" srcId="{FBEEDD60-96C2-46E6-B7E1-1BFB181B68CB}" destId="{075F799A-CDA8-4EEB-A7A6-9B12C58849DD}" srcOrd="14" destOrd="0" presId="urn:microsoft.com/office/officeart/2005/8/layout/target3"/>
    <dgm:cxn modelId="{5F224ECE-393F-452B-BBD8-2DFDD967427E}" type="presParOf" srcId="{FBEEDD60-96C2-46E6-B7E1-1BFB181B68CB}" destId="{9CACC830-1201-4390-A732-57C05739C26B}" srcOrd="15" destOrd="0" presId="urn:microsoft.com/office/officeart/2005/8/layout/target3"/>
    <dgm:cxn modelId="{AE805130-B93B-49A2-8BFB-952B73F7CD8E}" type="presParOf" srcId="{FBEEDD60-96C2-46E6-B7E1-1BFB181B68CB}" destId="{A8A156F4-B00D-4959-8EB4-C669BFF1CAB2}" srcOrd="16" destOrd="0" presId="urn:microsoft.com/office/officeart/2005/8/layout/target3"/>
    <dgm:cxn modelId="{CA457232-38D5-4718-9779-FF7CCE0851DC}" type="presParOf" srcId="{FBEEDD60-96C2-46E6-B7E1-1BFB181B68CB}" destId="{E54AB748-C8CB-481D-BE57-607FC67086E9}" srcOrd="17" destOrd="0" presId="urn:microsoft.com/office/officeart/2005/8/layout/target3"/>
    <dgm:cxn modelId="{D74B052B-86AC-4BA3-B1B1-9844D33E8A52}" type="presParOf" srcId="{FBEEDD60-96C2-46E6-B7E1-1BFB181B68CB}" destId="{A82CA924-7FC0-4A6F-9748-D1D90F0911EA}" srcOrd="18" destOrd="0" presId="urn:microsoft.com/office/officeart/2005/8/layout/target3"/>
    <dgm:cxn modelId="{983B5BAE-0BD1-4BBD-9802-0C922CF90A9C}" type="presParOf" srcId="{FBEEDD60-96C2-46E6-B7E1-1BFB181B68CB}" destId="{ACB3D4D5-ADA8-462B-8560-5B3F0001C353}" srcOrd="19" destOrd="0" presId="urn:microsoft.com/office/officeart/2005/8/layout/target3"/>
    <dgm:cxn modelId="{F30878F0-4007-4CC6-A9A1-3F161AB9A9AC}" type="presParOf" srcId="{FBEEDD60-96C2-46E6-B7E1-1BFB181B68CB}" destId="{BF9F4602-BBC1-4FED-BFE2-73CC7F74384C}" srcOrd="20" destOrd="0" presId="urn:microsoft.com/office/officeart/2005/8/layout/target3"/>
    <dgm:cxn modelId="{5AA703BD-DA44-44B7-ABCE-F9F5E2C20D0C}" type="presParOf" srcId="{FBEEDD60-96C2-46E6-B7E1-1BFB181B68CB}" destId="{D86C6CEB-04B0-421D-A784-280D89DEC106}" srcOrd="21" destOrd="0" presId="urn:microsoft.com/office/officeart/2005/8/layout/target3"/>
    <dgm:cxn modelId="{60CADCC2-2DE3-4296-B781-6657769AC522}" type="presParOf" srcId="{FBEEDD60-96C2-46E6-B7E1-1BFB181B68CB}" destId="{5E8F84E0-F2EC-49C7-BFFA-9A26901922BC}" srcOrd="22" destOrd="0" presId="urn:microsoft.com/office/officeart/2005/8/layout/target3"/>
    <dgm:cxn modelId="{F3341A46-B23A-48D4-9EA7-7BC807968BF7}" type="presParOf" srcId="{FBEEDD60-96C2-46E6-B7E1-1BFB181B68CB}" destId="{EE199A1E-F794-44AF-8594-027AD46C6C0A}" srcOrd="23" destOrd="0" presId="urn:microsoft.com/office/officeart/2005/8/layout/target3"/>
    <dgm:cxn modelId="{4304BA54-B5C4-43B4-B844-63B3FDDD4151}" type="presParOf" srcId="{FBEEDD60-96C2-46E6-B7E1-1BFB181B68CB}" destId="{3F364238-82B8-4799-9190-2180D25FDA5E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8525B8-AAF6-43D8-91B8-FBCE613A52E0}" type="doc">
      <dgm:prSet loTypeId="urn:microsoft.com/office/officeart/2005/8/layout/list1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E16BADF-844E-4654-AA63-B9AE0217B594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</a:rPr>
            <a:t>Приняли участие 5468 обучающихся образовательных организаций </a:t>
          </a:r>
          <a:endParaRPr lang="ru-RU" sz="2400" b="1" dirty="0">
            <a:solidFill>
              <a:schemeClr val="tx1"/>
            </a:solidFill>
          </a:endParaRPr>
        </a:p>
      </dgm:t>
    </dgm:pt>
    <dgm:pt modelId="{21A79906-00E6-4599-980B-B08DBEFA4040}" type="parTrans" cxnId="{357D3638-2F18-442C-876C-B02900FA7234}">
      <dgm:prSet/>
      <dgm:spPr/>
      <dgm:t>
        <a:bodyPr/>
        <a:lstStyle/>
        <a:p>
          <a:endParaRPr lang="ru-RU"/>
        </a:p>
      </dgm:t>
    </dgm:pt>
    <dgm:pt modelId="{B6BAE850-CB01-40D8-AF94-8959A6BA4B14}" type="sibTrans" cxnId="{357D3638-2F18-442C-876C-B02900FA7234}">
      <dgm:prSet/>
      <dgm:spPr/>
      <dgm:t>
        <a:bodyPr/>
        <a:lstStyle/>
        <a:p>
          <a:endParaRPr lang="ru-RU"/>
        </a:p>
      </dgm:t>
    </dgm:pt>
    <dgm:pt modelId="{2A0D3C23-A375-41D6-A3F9-EBD23CB5A115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</a:rPr>
            <a:t>Успешность выполнения работы – 46,3%</a:t>
          </a:r>
          <a:endParaRPr lang="ru-RU" sz="2400" b="1" dirty="0">
            <a:solidFill>
              <a:schemeClr val="tx1"/>
            </a:solidFill>
          </a:endParaRPr>
        </a:p>
      </dgm:t>
    </dgm:pt>
    <dgm:pt modelId="{5735834F-3BA9-4532-B4B3-795ABB9C288E}" type="parTrans" cxnId="{314C3763-30D0-496F-A5E7-7D558A97AA28}">
      <dgm:prSet/>
      <dgm:spPr/>
      <dgm:t>
        <a:bodyPr/>
        <a:lstStyle/>
        <a:p>
          <a:endParaRPr lang="ru-RU"/>
        </a:p>
      </dgm:t>
    </dgm:pt>
    <dgm:pt modelId="{0DB460BC-46AC-4F23-BEDE-47463A46E4A9}" type="sibTrans" cxnId="{314C3763-30D0-496F-A5E7-7D558A97AA28}">
      <dgm:prSet/>
      <dgm:spPr/>
      <dgm:t>
        <a:bodyPr/>
        <a:lstStyle/>
        <a:p>
          <a:endParaRPr lang="ru-RU"/>
        </a:p>
      </dgm:t>
    </dgm:pt>
    <dgm:pt modelId="{9B362E35-FFCA-4590-91AC-A324C6A6EAC3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</a:rPr>
            <a:t>Справились с работой 74,6% участников диагностики </a:t>
          </a:r>
          <a:endParaRPr lang="ru-RU" sz="2400" b="1" dirty="0">
            <a:solidFill>
              <a:schemeClr val="tx1"/>
            </a:solidFill>
          </a:endParaRPr>
        </a:p>
      </dgm:t>
    </dgm:pt>
    <dgm:pt modelId="{787F7D4E-E03E-442A-B905-0CC9DF57716B}" type="parTrans" cxnId="{A8B69EF8-6FC4-443B-A124-C1C64B53E675}">
      <dgm:prSet/>
      <dgm:spPr/>
      <dgm:t>
        <a:bodyPr/>
        <a:lstStyle/>
        <a:p>
          <a:endParaRPr lang="ru-RU"/>
        </a:p>
      </dgm:t>
    </dgm:pt>
    <dgm:pt modelId="{B7B1B4DE-1206-4748-8F52-4CA13995A1F7}" type="sibTrans" cxnId="{A8B69EF8-6FC4-443B-A124-C1C64B53E675}">
      <dgm:prSet/>
      <dgm:spPr/>
      <dgm:t>
        <a:bodyPr/>
        <a:lstStyle/>
        <a:p>
          <a:endParaRPr lang="ru-RU"/>
        </a:p>
      </dgm:t>
    </dgm:pt>
    <dgm:pt modelId="{FAF568DA-3F83-4395-B5B0-93234C212190}" type="pres">
      <dgm:prSet presAssocID="{B58525B8-AAF6-43D8-91B8-FBCE613A52E0}" presName="linear" presStyleCnt="0">
        <dgm:presLayoutVars>
          <dgm:dir/>
          <dgm:animLvl val="lvl"/>
          <dgm:resizeHandles val="exact"/>
        </dgm:presLayoutVars>
      </dgm:prSet>
      <dgm:spPr/>
    </dgm:pt>
    <dgm:pt modelId="{11EAA7F4-2A99-47DE-A911-5773F126C5C2}" type="pres">
      <dgm:prSet presAssocID="{5E16BADF-844E-4654-AA63-B9AE0217B594}" presName="parentLin" presStyleCnt="0"/>
      <dgm:spPr/>
    </dgm:pt>
    <dgm:pt modelId="{F7F7FB12-3B8F-48F4-A246-8847718D9B45}" type="pres">
      <dgm:prSet presAssocID="{5E16BADF-844E-4654-AA63-B9AE0217B594}" presName="parentLeftMargin" presStyleLbl="node1" presStyleIdx="0" presStyleCnt="3"/>
      <dgm:spPr/>
    </dgm:pt>
    <dgm:pt modelId="{8663D2C0-C158-4277-97DC-72F1B7537056}" type="pres">
      <dgm:prSet presAssocID="{5E16BADF-844E-4654-AA63-B9AE0217B594}" presName="parentText" presStyleLbl="node1" presStyleIdx="0" presStyleCnt="3" custScaleX="126191" custScaleY="2264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0EDDD-C74B-43D0-832E-8394A05DAE95}" type="pres">
      <dgm:prSet presAssocID="{5E16BADF-844E-4654-AA63-B9AE0217B594}" presName="negativeSpace" presStyleCnt="0"/>
      <dgm:spPr/>
    </dgm:pt>
    <dgm:pt modelId="{E795F14C-20C6-4076-83A4-F96B4F4C10C6}" type="pres">
      <dgm:prSet presAssocID="{5E16BADF-844E-4654-AA63-B9AE0217B594}" presName="childText" presStyleLbl="conFgAcc1" presStyleIdx="0" presStyleCnt="3">
        <dgm:presLayoutVars>
          <dgm:bulletEnabled val="1"/>
        </dgm:presLayoutVars>
      </dgm:prSet>
      <dgm:spPr/>
    </dgm:pt>
    <dgm:pt modelId="{F1097A85-90CA-497D-8924-0EAA8347DC40}" type="pres">
      <dgm:prSet presAssocID="{B6BAE850-CB01-40D8-AF94-8959A6BA4B14}" presName="spaceBetweenRectangles" presStyleCnt="0"/>
      <dgm:spPr/>
    </dgm:pt>
    <dgm:pt modelId="{59B36012-D3B6-4D0C-9C5D-CD8F453B76DE}" type="pres">
      <dgm:prSet presAssocID="{2A0D3C23-A375-41D6-A3F9-EBD23CB5A115}" presName="parentLin" presStyleCnt="0"/>
      <dgm:spPr/>
    </dgm:pt>
    <dgm:pt modelId="{5A782286-A14E-421D-BBD9-1AFEB5A3F069}" type="pres">
      <dgm:prSet presAssocID="{2A0D3C23-A375-41D6-A3F9-EBD23CB5A115}" presName="parentLeftMargin" presStyleLbl="node1" presStyleIdx="0" presStyleCnt="3"/>
      <dgm:spPr/>
    </dgm:pt>
    <dgm:pt modelId="{0AFD9D35-64AE-4697-89A1-F3FC06188273}" type="pres">
      <dgm:prSet presAssocID="{2A0D3C23-A375-41D6-A3F9-EBD23CB5A115}" presName="parentText" presStyleLbl="node1" presStyleIdx="1" presStyleCnt="3" custScaleX="126191" custScaleY="217857">
        <dgm:presLayoutVars>
          <dgm:chMax val="0"/>
          <dgm:bulletEnabled val="1"/>
        </dgm:presLayoutVars>
      </dgm:prSet>
      <dgm:spPr/>
    </dgm:pt>
    <dgm:pt modelId="{3310D5C0-EDE5-4334-BCE1-E4019AD535B5}" type="pres">
      <dgm:prSet presAssocID="{2A0D3C23-A375-41D6-A3F9-EBD23CB5A115}" presName="negativeSpace" presStyleCnt="0"/>
      <dgm:spPr/>
    </dgm:pt>
    <dgm:pt modelId="{FC449B91-0C49-4ABB-ABEA-11396FDA82FB}" type="pres">
      <dgm:prSet presAssocID="{2A0D3C23-A375-41D6-A3F9-EBD23CB5A115}" presName="childText" presStyleLbl="conFgAcc1" presStyleIdx="1" presStyleCnt="3">
        <dgm:presLayoutVars>
          <dgm:bulletEnabled val="1"/>
        </dgm:presLayoutVars>
      </dgm:prSet>
      <dgm:spPr/>
    </dgm:pt>
    <dgm:pt modelId="{3F08D518-9672-4993-AF7D-1556B84CC8CD}" type="pres">
      <dgm:prSet presAssocID="{0DB460BC-46AC-4F23-BEDE-47463A46E4A9}" presName="spaceBetweenRectangles" presStyleCnt="0"/>
      <dgm:spPr/>
    </dgm:pt>
    <dgm:pt modelId="{3D6BF6EA-0970-4323-B777-8094908593D2}" type="pres">
      <dgm:prSet presAssocID="{9B362E35-FFCA-4590-91AC-A324C6A6EAC3}" presName="parentLin" presStyleCnt="0"/>
      <dgm:spPr/>
    </dgm:pt>
    <dgm:pt modelId="{40532743-9856-4FA7-A5E1-4C0A86F92384}" type="pres">
      <dgm:prSet presAssocID="{9B362E35-FFCA-4590-91AC-A324C6A6EAC3}" presName="parentLeftMargin" presStyleLbl="node1" presStyleIdx="1" presStyleCnt="3"/>
      <dgm:spPr/>
    </dgm:pt>
    <dgm:pt modelId="{02BE2F0C-2F1D-4EDE-B2A6-EE288AD29251}" type="pres">
      <dgm:prSet presAssocID="{9B362E35-FFCA-4590-91AC-A324C6A6EAC3}" presName="parentText" presStyleLbl="node1" presStyleIdx="2" presStyleCnt="3" custScaleX="126190" custScaleY="2073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EA913-16C0-4B51-9262-816F95F6828C}" type="pres">
      <dgm:prSet presAssocID="{9B362E35-FFCA-4590-91AC-A324C6A6EAC3}" presName="negativeSpace" presStyleCnt="0"/>
      <dgm:spPr/>
    </dgm:pt>
    <dgm:pt modelId="{ACD50D0A-2093-4936-965E-03DBCF24E329}" type="pres">
      <dgm:prSet presAssocID="{9B362E35-FFCA-4590-91AC-A324C6A6EA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8B69EF8-6FC4-443B-A124-C1C64B53E675}" srcId="{B58525B8-AAF6-43D8-91B8-FBCE613A52E0}" destId="{9B362E35-FFCA-4590-91AC-A324C6A6EAC3}" srcOrd="2" destOrd="0" parTransId="{787F7D4E-E03E-442A-B905-0CC9DF57716B}" sibTransId="{B7B1B4DE-1206-4748-8F52-4CA13995A1F7}"/>
    <dgm:cxn modelId="{097628FD-52BA-4522-901C-0CAB7EA3FC8D}" type="presOf" srcId="{9B362E35-FFCA-4590-91AC-A324C6A6EAC3}" destId="{02BE2F0C-2F1D-4EDE-B2A6-EE288AD29251}" srcOrd="1" destOrd="0" presId="urn:microsoft.com/office/officeart/2005/8/layout/list1"/>
    <dgm:cxn modelId="{B6B6EE10-9877-4297-9EED-3FFC1DAB273B}" type="presOf" srcId="{5E16BADF-844E-4654-AA63-B9AE0217B594}" destId="{F7F7FB12-3B8F-48F4-A246-8847718D9B45}" srcOrd="0" destOrd="0" presId="urn:microsoft.com/office/officeart/2005/8/layout/list1"/>
    <dgm:cxn modelId="{357D3638-2F18-442C-876C-B02900FA7234}" srcId="{B58525B8-AAF6-43D8-91B8-FBCE613A52E0}" destId="{5E16BADF-844E-4654-AA63-B9AE0217B594}" srcOrd="0" destOrd="0" parTransId="{21A79906-00E6-4599-980B-B08DBEFA4040}" sibTransId="{B6BAE850-CB01-40D8-AF94-8959A6BA4B14}"/>
    <dgm:cxn modelId="{397E5974-2B30-4FC9-812A-237265E1BD2E}" type="presOf" srcId="{2A0D3C23-A375-41D6-A3F9-EBD23CB5A115}" destId="{5A782286-A14E-421D-BBD9-1AFEB5A3F069}" srcOrd="0" destOrd="0" presId="urn:microsoft.com/office/officeart/2005/8/layout/list1"/>
    <dgm:cxn modelId="{314C3763-30D0-496F-A5E7-7D558A97AA28}" srcId="{B58525B8-AAF6-43D8-91B8-FBCE613A52E0}" destId="{2A0D3C23-A375-41D6-A3F9-EBD23CB5A115}" srcOrd="1" destOrd="0" parTransId="{5735834F-3BA9-4532-B4B3-795ABB9C288E}" sibTransId="{0DB460BC-46AC-4F23-BEDE-47463A46E4A9}"/>
    <dgm:cxn modelId="{5CC9D889-23B3-4B3B-8363-45FA943669D2}" type="presOf" srcId="{9B362E35-FFCA-4590-91AC-A324C6A6EAC3}" destId="{40532743-9856-4FA7-A5E1-4C0A86F92384}" srcOrd="0" destOrd="0" presId="urn:microsoft.com/office/officeart/2005/8/layout/list1"/>
    <dgm:cxn modelId="{2027A7FF-07A7-48F7-BF52-B9B45FE36786}" type="presOf" srcId="{5E16BADF-844E-4654-AA63-B9AE0217B594}" destId="{8663D2C0-C158-4277-97DC-72F1B7537056}" srcOrd="1" destOrd="0" presId="urn:microsoft.com/office/officeart/2005/8/layout/list1"/>
    <dgm:cxn modelId="{CDE33D4A-F15A-4C43-893B-254296EA9673}" type="presOf" srcId="{2A0D3C23-A375-41D6-A3F9-EBD23CB5A115}" destId="{0AFD9D35-64AE-4697-89A1-F3FC06188273}" srcOrd="1" destOrd="0" presId="urn:microsoft.com/office/officeart/2005/8/layout/list1"/>
    <dgm:cxn modelId="{3DEBCF59-F52F-41B0-82F7-CB1A78565C75}" type="presOf" srcId="{B58525B8-AAF6-43D8-91B8-FBCE613A52E0}" destId="{FAF568DA-3F83-4395-B5B0-93234C212190}" srcOrd="0" destOrd="0" presId="urn:microsoft.com/office/officeart/2005/8/layout/list1"/>
    <dgm:cxn modelId="{E44B2F1D-A12C-43C0-8384-FF4892BFBDC6}" type="presParOf" srcId="{FAF568DA-3F83-4395-B5B0-93234C212190}" destId="{11EAA7F4-2A99-47DE-A911-5773F126C5C2}" srcOrd="0" destOrd="0" presId="urn:microsoft.com/office/officeart/2005/8/layout/list1"/>
    <dgm:cxn modelId="{EF2245B6-64F8-412F-869A-55C20B94CBD1}" type="presParOf" srcId="{11EAA7F4-2A99-47DE-A911-5773F126C5C2}" destId="{F7F7FB12-3B8F-48F4-A246-8847718D9B45}" srcOrd="0" destOrd="0" presId="urn:microsoft.com/office/officeart/2005/8/layout/list1"/>
    <dgm:cxn modelId="{C338BB79-4764-4C37-B06D-BC63FF34E47E}" type="presParOf" srcId="{11EAA7F4-2A99-47DE-A911-5773F126C5C2}" destId="{8663D2C0-C158-4277-97DC-72F1B7537056}" srcOrd="1" destOrd="0" presId="urn:microsoft.com/office/officeart/2005/8/layout/list1"/>
    <dgm:cxn modelId="{49494F10-803C-4D4B-838F-D406D63365B1}" type="presParOf" srcId="{FAF568DA-3F83-4395-B5B0-93234C212190}" destId="{CE40EDDD-C74B-43D0-832E-8394A05DAE95}" srcOrd="1" destOrd="0" presId="urn:microsoft.com/office/officeart/2005/8/layout/list1"/>
    <dgm:cxn modelId="{53D08DF2-2A3B-40DB-B028-CB681400FADC}" type="presParOf" srcId="{FAF568DA-3F83-4395-B5B0-93234C212190}" destId="{E795F14C-20C6-4076-83A4-F96B4F4C10C6}" srcOrd="2" destOrd="0" presId="urn:microsoft.com/office/officeart/2005/8/layout/list1"/>
    <dgm:cxn modelId="{3A442850-4870-41CC-A300-94B1ECD77868}" type="presParOf" srcId="{FAF568DA-3F83-4395-B5B0-93234C212190}" destId="{F1097A85-90CA-497D-8924-0EAA8347DC40}" srcOrd="3" destOrd="0" presId="urn:microsoft.com/office/officeart/2005/8/layout/list1"/>
    <dgm:cxn modelId="{63304ED0-B8EB-49D8-B942-686EB7C8F040}" type="presParOf" srcId="{FAF568DA-3F83-4395-B5B0-93234C212190}" destId="{59B36012-D3B6-4D0C-9C5D-CD8F453B76DE}" srcOrd="4" destOrd="0" presId="urn:microsoft.com/office/officeart/2005/8/layout/list1"/>
    <dgm:cxn modelId="{EEC63BC9-EEA8-4895-B2E8-ED7009A749FE}" type="presParOf" srcId="{59B36012-D3B6-4D0C-9C5D-CD8F453B76DE}" destId="{5A782286-A14E-421D-BBD9-1AFEB5A3F069}" srcOrd="0" destOrd="0" presId="urn:microsoft.com/office/officeart/2005/8/layout/list1"/>
    <dgm:cxn modelId="{3DE0E5CB-1154-4D64-B2AE-13B0DA45E78D}" type="presParOf" srcId="{59B36012-D3B6-4D0C-9C5D-CD8F453B76DE}" destId="{0AFD9D35-64AE-4697-89A1-F3FC06188273}" srcOrd="1" destOrd="0" presId="urn:microsoft.com/office/officeart/2005/8/layout/list1"/>
    <dgm:cxn modelId="{89905F2B-0EDD-40EE-9FA8-8BA51F0FD23F}" type="presParOf" srcId="{FAF568DA-3F83-4395-B5B0-93234C212190}" destId="{3310D5C0-EDE5-4334-BCE1-E4019AD535B5}" srcOrd="5" destOrd="0" presId="urn:microsoft.com/office/officeart/2005/8/layout/list1"/>
    <dgm:cxn modelId="{46944007-5CB9-44DE-8777-C9F58DA745B6}" type="presParOf" srcId="{FAF568DA-3F83-4395-B5B0-93234C212190}" destId="{FC449B91-0C49-4ABB-ABEA-11396FDA82FB}" srcOrd="6" destOrd="0" presId="urn:microsoft.com/office/officeart/2005/8/layout/list1"/>
    <dgm:cxn modelId="{654A5B9B-B0C4-466B-901F-10D072619E3A}" type="presParOf" srcId="{FAF568DA-3F83-4395-B5B0-93234C212190}" destId="{3F08D518-9672-4993-AF7D-1556B84CC8CD}" srcOrd="7" destOrd="0" presId="urn:microsoft.com/office/officeart/2005/8/layout/list1"/>
    <dgm:cxn modelId="{B03B25D1-2D87-4B5C-A995-F31078F73CB9}" type="presParOf" srcId="{FAF568DA-3F83-4395-B5B0-93234C212190}" destId="{3D6BF6EA-0970-4323-B777-8094908593D2}" srcOrd="8" destOrd="0" presId="urn:microsoft.com/office/officeart/2005/8/layout/list1"/>
    <dgm:cxn modelId="{307AC9CD-B6B8-4C16-AE7C-B3B9BCD5AD61}" type="presParOf" srcId="{3D6BF6EA-0970-4323-B777-8094908593D2}" destId="{40532743-9856-4FA7-A5E1-4C0A86F92384}" srcOrd="0" destOrd="0" presId="urn:microsoft.com/office/officeart/2005/8/layout/list1"/>
    <dgm:cxn modelId="{6208E974-DFF1-4BDF-8EF5-90E2C32C46EC}" type="presParOf" srcId="{3D6BF6EA-0970-4323-B777-8094908593D2}" destId="{02BE2F0C-2F1D-4EDE-B2A6-EE288AD29251}" srcOrd="1" destOrd="0" presId="urn:microsoft.com/office/officeart/2005/8/layout/list1"/>
    <dgm:cxn modelId="{15FD384C-0107-472C-AC40-7BE7B2A288E1}" type="presParOf" srcId="{FAF568DA-3F83-4395-B5B0-93234C212190}" destId="{A3FEA913-16C0-4B51-9262-816F95F6828C}" srcOrd="9" destOrd="0" presId="urn:microsoft.com/office/officeart/2005/8/layout/list1"/>
    <dgm:cxn modelId="{43FFEDFB-7D32-418A-B6AB-54E1F7E5D590}" type="presParOf" srcId="{FAF568DA-3F83-4395-B5B0-93234C212190}" destId="{ACD50D0A-2093-4936-965E-03DBCF24E3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4D00D-972B-4AAD-BCA9-0FFF76E873C4}">
      <dsp:nvSpPr>
        <dsp:cNvPr id="0" name=""/>
        <dsp:cNvSpPr/>
      </dsp:nvSpPr>
      <dsp:spPr>
        <a:xfrm>
          <a:off x="0" y="0"/>
          <a:ext cx="6096000" cy="71761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В работе приняли участие</a:t>
          </a:r>
          <a:endParaRPr lang="ru-RU" sz="3300" kern="1200" dirty="0"/>
        </a:p>
      </dsp:txBody>
      <dsp:txXfrm>
        <a:off x="0" y="0"/>
        <a:ext cx="6096000" cy="717612"/>
      </dsp:txXfrm>
    </dsp:sp>
    <dsp:sp modelId="{8C756701-3F5A-4D25-8793-A8F9E966EE90}">
      <dsp:nvSpPr>
        <dsp:cNvPr id="0" name=""/>
        <dsp:cNvSpPr/>
      </dsp:nvSpPr>
      <dsp:spPr>
        <a:xfrm>
          <a:off x="2976" y="717612"/>
          <a:ext cx="2030015" cy="15069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11 275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учащихся</a:t>
          </a:r>
          <a:endParaRPr lang="ru-RU" sz="1800" kern="1200" dirty="0"/>
        </a:p>
      </dsp:txBody>
      <dsp:txXfrm>
        <a:off x="2976" y="717612"/>
        <a:ext cx="2030015" cy="1506985"/>
      </dsp:txXfrm>
    </dsp:sp>
    <dsp:sp modelId="{89549DCD-60E2-4D4A-A2FA-1B5685CDF866}">
      <dsp:nvSpPr>
        <dsp:cNvPr id="0" name=""/>
        <dsp:cNvSpPr/>
      </dsp:nvSpPr>
      <dsp:spPr>
        <a:xfrm>
          <a:off x="2032992" y="717612"/>
          <a:ext cx="2030015" cy="1506985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более </a:t>
          </a:r>
          <a:r>
            <a:rPr lang="ru-RU" sz="2800" b="1" kern="1200" dirty="0" smtClean="0"/>
            <a:t>320 </a:t>
          </a:r>
          <a:r>
            <a:rPr lang="ru-RU" sz="1800" kern="1200" dirty="0" smtClean="0"/>
            <a:t>муниципальных школ</a:t>
          </a:r>
          <a:endParaRPr lang="ru-RU" sz="1800" kern="1200" dirty="0"/>
        </a:p>
      </dsp:txBody>
      <dsp:txXfrm>
        <a:off x="2032992" y="717612"/>
        <a:ext cx="2030015" cy="1506985"/>
      </dsp:txXfrm>
    </dsp:sp>
    <dsp:sp modelId="{6752CC27-DB41-480B-BE27-94F49B905898}">
      <dsp:nvSpPr>
        <dsp:cNvPr id="0" name=""/>
        <dsp:cNvSpPr/>
      </dsp:nvSpPr>
      <dsp:spPr>
        <a:xfrm>
          <a:off x="4063007" y="717612"/>
          <a:ext cx="2030015" cy="1506985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9 </a:t>
          </a:r>
          <a:r>
            <a:rPr lang="ru-RU" sz="1800" kern="1200" dirty="0" smtClean="0"/>
            <a:t>немуниципальных образовательных организаций</a:t>
          </a:r>
          <a:endParaRPr lang="ru-RU" sz="1800" kern="1200" dirty="0"/>
        </a:p>
      </dsp:txBody>
      <dsp:txXfrm>
        <a:off x="4063007" y="717612"/>
        <a:ext cx="2030015" cy="1506985"/>
      </dsp:txXfrm>
    </dsp:sp>
    <dsp:sp modelId="{E7265830-7B10-40B2-B04B-1BC81D5B33AE}">
      <dsp:nvSpPr>
        <dsp:cNvPr id="0" name=""/>
        <dsp:cNvSpPr/>
      </dsp:nvSpPr>
      <dsp:spPr>
        <a:xfrm>
          <a:off x="0" y="2224597"/>
          <a:ext cx="6096000" cy="16744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D56F0-661F-4514-A9AF-EC67A642E826}">
      <dsp:nvSpPr>
        <dsp:cNvPr id="0" name=""/>
        <dsp:cNvSpPr/>
      </dsp:nvSpPr>
      <dsp:spPr>
        <a:xfrm>
          <a:off x="1135036" y="687441"/>
          <a:ext cx="3163673" cy="1320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Успешность выполнения</a:t>
          </a:r>
          <a:endParaRPr lang="ru-RU" sz="3000" kern="1200" dirty="0"/>
        </a:p>
      </dsp:txBody>
      <dsp:txXfrm>
        <a:off x="1165435" y="717840"/>
        <a:ext cx="3102875" cy="977103"/>
      </dsp:txXfrm>
    </dsp:sp>
    <dsp:sp modelId="{21C21A01-4C60-438A-A532-6EE445F4AA2F}">
      <dsp:nvSpPr>
        <dsp:cNvPr id="0" name=""/>
        <dsp:cNvSpPr/>
      </dsp:nvSpPr>
      <dsp:spPr>
        <a:xfrm>
          <a:off x="2673845" y="-224857"/>
          <a:ext cx="3434359" cy="3434359"/>
        </a:xfrm>
        <a:prstGeom prst="leftCircularArrow">
          <a:avLst>
            <a:gd name="adj1" fmla="val 2658"/>
            <a:gd name="adj2" fmla="val 323253"/>
            <a:gd name="adj3" fmla="val 2098764"/>
            <a:gd name="adj4" fmla="val 9024489"/>
            <a:gd name="adj5" fmla="val 31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D06F3-6704-438A-85E6-39B512117791}">
      <dsp:nvSpPr>
        <dsp:cNvPr id="0" name=""/>
        <dsp:cNvSpPr/>
      </dsp:nvSpPr>
      <dsp:spPr>
        <a:xfrm>
          <a:off x="2271991" y="1725342"/>
          <a:ext cx="1423623" cy="5661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45,6%</a:t>
          </a:r>
          <a:endParaRPr lang="ru-RU" sz="3200" kern="1200" dirty="0"/>
        </a:p>
      </dsp:txBody>
      <dsp:txXfrm>
        <a:off x="2288572" y="1741923"/>
        <a:ext cx="1390461" cy="532966"/>
      </dsp:txXfrm>
    </dsp:sp>
    <dsp:sp modelId="{9E8D306F-717E-4108-B82A-D7D987D72710}">
      <dsp:nvSpPr>
        <dsp:cNvPr id="0" name=""/>
        <dsp:cNvSpPr/>
      </dsp:nvSpPr>
      <dsp:spPr>
        <a:xfrm>
          <a:off x="4733321" y="687441"/>
          <a:ext cx="2823867" cy="1320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Справились с работой</a:t>
          </a:r>
          <a:endParaRPr lang="ru-RU" sz="3000" kern="1200" dirty="0"/>
        </a:p>
      </dsp:txBody>
      <dsp:txXfrm>
        <a:off x="4763720" y="1000904"/>
        <a:ext cx="2763069" cy="977103"/>
      </dsp:txXfrm>
    </dsp:sp>
    <dsp:sp modelId="{B6B1F394-175B-4901-B296-2DF2BF9DF085}">
      <dsp:nvSpPr>
        <dsp:cNvPr id="0" name=""/>
        <dsp:cNvSpPr/>
      </dsp:nvSpPr>
      <dsp:spPr>
        <a:xfrm>
          <a:off x="5700373" y="404377"/>
          <a:ext cx="1423623" cy="56612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65,1%</a:t>
          </a:r>
          <a:endParaRPr lang="ru-RU" sz="3200" kern="1200" dirty="0"/>
        </a:p>
      </dsp:txBody>
      <dsp:txXfrm>
        <a:off x="5716954" y="420958"/>
        <a:ext cx="1390461" cy="5329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4BFC2-B7B3-4C6C-B79F-8002A3FE3296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6A2B3E-4E0A-4A23-A114-FE0D34835F00}">
      <dsp:nvSpPr>
        <dsp:cNvPr id="0" name=""/>
        <dsp:cNvSpPr/>
      </dsp:nvSpPr>
      <dsp:spPr>
        <a:xfrm>
          <a:off x="1828800" y="203199"/>
          <a:ext cx="4267199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Низкий</a:t>
          </a:r>
          <a:endParaRPr lang="ru-RU" sz="2600" kern="1200" dirty="0"/>
        </a:p>
      </dsp:txBody>
      <dsp:txXfrm>
        <a:off x="1828800" y="203199"/>
        <a:ext cx="2133599" cy="585216"/>
      </dsp:txXfrm>
    </dsp:sp>
    <dsp:sp modelId="{7A26EA52-BF07-4234-98AA-A2F2EFFE5979}">
      <dsp:nvSpPr>
        <dsp:cNvPr id="0" name=""/>
        <dsp:cNvSpPr/>
      </dsp:nvSpPr>
      <dsp:spPr>
        <a:xfrm>
          <a:off x="384047" y="788415"/>
          <a:ext cx="2889504" cy="288950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8968"/>
                <a:satOff val="-1006"/>
                <a:lumOff val="642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8968"/>
                <a:satOff val="-1006"/>
                <a:lumOff val="642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8968"/>
                <a:satOff val="-1006"/>
                <a:lumOff val="64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E1E953-9DB3-4393-9933-BCBA43217851}">
      <dsp:nvSpPr>
        <dsp:cNvPr id="0" name=""/>
        <dsp:cNvSpPr/>
      </dsp:nvSpPr>
      <dsp:spPr>
        <a:xfrm>
          <a:off x="1828800" y="788415"/>
          <a:ext cx="4267199" cy="28895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8968"/>
              <a:satOff val="-1006"/>
              <a:lumOff val="642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Пониженный</a:t>
          </a:r>
          <a:endParaRPr lang="ru-RU" sz="2600" kern="1200" dirty="0"/>
        </a:p>
      </dsp:txBody>
      <dsp:txXfrm>
        <a:off x="1828800" y="788415"/>
        <a:ext cx="2133599" cy="585216"/>
      </dsp:txXfrm>
    </dsp:sp>
    <dsp:sp modelId="{F27BCAD2-1B55-481F-BE77-216DEBEE3EF6}">
      <dsp:nvSpPr>
        <dsp:cNvPr id="0" name=""/>
        <dsp:cNvSpPr/>
      </dsp:nvSpPr>
      <dsp:spPr>
        <a:xfrm>
          <a:off x="768096" y="1373631"/>
          <a:ext cx="2121408" cy="212140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17936"/>
                <a:satOff val="-2012"/>
                <a:lumOff val="1284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54DE46-EDD9-4CFE-B1FA-C5A442AF708F}">
      <dsp:nvSpPr>
        <dsp:cNvPr id="0" name=""/>
        <dsp:cNvSpPr/>
      </dsp:nvSpPr>
      <dsp:spPr>
        <a:xfrm>
          <a:off x="1828800" y="1373631"/>
          <a:ext cx="4267199" cy="21214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17936"/>
              <a:satOff val="-2012"/>
              <a:lumOff val="1284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Базовый</a:t>
          </a:r>
          <a:endParaRPr lang="ru-RU" sz="2600" kern="1200" dirty="0"/>
        </a:p>
      </dsp:txBody>
      <dsp:txXfrm>
        <a:off x="1828800" y="1373631"/>
        <a:ext cx="2133599" cy="585216"/>
      </dsp:txXfrm>
    </dsp:sp>
    <dsp:sp modelId="{F697342A-3F0D-4B7D-9556-895C0E204795}">
      <dsp:nvSpPr>
        <dsp:cNvPr id="0" name=""/>
        <dsp:cNvSpPr/>
      </dsp:nvSpPr>
      <dsp:spPr>
        <a:xfrm>
          <a:off x="1152144" y="1958848"/>
          <a:ext cx="1353312" cy="135331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26904"/>
                <a:satOff val="-3018"/>
                <a:lumOff val="1926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26904"/>
                <a:satOff val="-3018"/>
                <a:lumOff val="1926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26904"/>
                <a:satOff val="-3018"/>
                <a:lumOff val="192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7A2B09-0361-4A55-A57A-F929079C55B1}">
      <dsp:nvSpPr>
        <dsp:cNvPr id="0" name=""/>
        <dsp:cNvSpPr/>
      </dsp:nvSpPr>
      <dsp:spPr>
        <a:xfrm>
          <a:off x="1828800" y="1958848"/>
          <a:ext cx="4267199" cy="13533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26904"/>
              <a:satOff val="-3018"/>
              <a:lumOff val="1926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Повышенный</a:t>
          </a:r>
          <a:endParaRPr lang="ru-RU" sz="2600" kern="1200" dirty="0"/>
        </a:p>
      </dsp:txBody>
      <dsp:txXfrm>
        <a:off x="1828800" y="1958848"/>
        <a:ext cx="2133599" cy="585216"/>
      </dsp:txXfrm>
    </dsp:sp>
    <dsp:sp modelId="{1316DF33-FD1A-46A7-AB9A-350A75C200CB}">
      <dsp:nvSpPr>
        <dsp:cNvPr id="0" name=""/>
        <dsp:cNvSpPr/>
      </dsp:nvSpPr>
      <dsp:spPr>
        <a:xfrm>
          <a:off x="1536192" y="2544064"/>
          <a:ext cx="585216" cy="58521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5F799A-CDA8-4EEB-A7A6-9B12C58849DD}">
      <dsp:nvSpPr>
        <dsp:cNvPr id="0" name=""/>
        <dsp:cNvSpPr/>
      </dsp:nvSpPr>
      <dsp:spPr>
        <a:xfrm>
          <a:off x="1828800" y="2544064"/>
          <a:ext cx="4267199" cy="585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Высокий</a:t>
          </a:r>
          <a:endParaRPr lang="ru-RU" sz="2600" kern="1200" dirty="0"/>
        </a:p>
      </dsp:txBody>
      <dsp:txXfrm>
        <a:off x="1828800" y="2544064"/>
        <a:ext cx="2133599" cy="585216"/>
      </dsp:txXfrm>
    </dsp:sp>
    <dsp:sp modelId="{A8A156F4-B00D-4959-8EB4-C669BFF1CAB2}">
      <dsp:nvSpPr>
        <dsp:cNvPr id="0" name=""/>
        <dsp:cNvSpPr/>
      </dsp:nvSpPr>
      <dsp:spPr>
        <a:xfrm>
          <a:off x="3962400" y="203199"/>
          <a:ext cx="2133599" cy="58521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15%</a:t>
          </a:r>
          <a:endParaRPr lang="ru-RU" sz="2700" kern="1200" dirty="0"/>
        </a:p>
      </dsp:txBody>
      <dsp:txXfrm>
        <a:off x="3962400" y="203199"/>
        <a:ext cx="2133599" cy="585216"/>
      </dsp:txXfrm>
    </dsp:sp>
    <dsp:sp modelId="{A82CA924-7FC0-4A6F-9748-D1D90F0911EA}">
      <dsp:nvSpPr>
        <dsp:cNvPr id="0" name=""/>
        <dsp:cNvSpPr/>
      </dsp:nvSpPr>
      <dsp:spPr>
        <a:xfrm>
          <a:off x="3962400" y="788415"/>
          <a:ext cx="2133599" cy="58521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20%</a:t>
          </a:r>
          <a:endParaRPr lang="ru-RU" sz="2700" kern="1200" dirty="0"/>
        </a:p>
      </dsp:txBody>
      <dsp:txXfrm>
        <a:off x="3962400" y="788415"/>
        <a:ext cx="2133599" cy="585216"/>
      </dsp:txXfrm>
    </dsp:sp>
    <dsp:sp modelId="{BF9F4602-BBC1-4FED-BFE2-73CC7F74384C}">
      <dsp:nvSpPr>
        <dsp:cNvPr id="0" name=""/>
        <dsp:cNvSpPr/>
      </dsp:nvSpPr>
      <dsp:spPr>
        <a:xfrm>
          <a:off x="3962400" y="1373631"/>
          <a:ext cx="2133599" cy="58521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39%</a:t>
          </a:r>
          <a:endParaRPr lang="ru-RU" sz="2700" kern="1200" dirty="0"/>
        </a:p>
      </dsp:txBody>
      <dsp:txXfrm>
        <a:off x="3962400" y="1373631"/>
        <a:ext cx="2133599" cy="585216"/>
      </dsp:txXfrm>
    </dsp:sp>
    <dsp:sp modelId="{5E8F84E0-F2EC-49C7-BFFA-9A26901922BC}">
      <dsp:nvSpPr>
        <dsp:cNvPr id="0" name=""/>
        <dsp:cNvSpPr/>
      </dsp:nvSpPr>
      <dsp:spPr>
        <a:xfrm>
          <a:off x="3962400" y="1958848"/>
          <a:ext cx="2133599" cy="58521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25%</a:t>
          </a:r>
          <a:endParaRPr lang="ru-RU" sz="2700" kern="1200" dirty="0"/>
        </a:p>
      </dsp:txBody>
      <dsp:txXfrm>
        <a:off x="3962400" y="1958848"/>
        <a:ext cx="2133599" cy="585216"/>
      </dsp:txXfrm>
    </dsp:sp>
    <dsp:sp modelId="{3F364238-82B8-4799-9190-2180D25FDA5E}">
      <dsp:nvSpPr>
        <dsp:cNvPr id="0" name=""/>
        <dsp:cNvSpPr/>
      </dsp:nvSpPr>
      <dsp:spPr>
        <a:xfrm>
          <a:off x="3962400" y="2544064"/>
          <a:ext cx="2133599" cy="58521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1%</a:t>
          </a:r>
          <a:endParaRPr lang="ru-RU" sz="2700" kern="1200" dirty="0"/>
        </a:p>
      </dsp:txBody>
      <dsp:txXfrm>
        <a:off x="3962400" y="2544064"/>
        <a:ext cx="2133599" cy="585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5F14C-20C6-4076-83A4-F96B4F4C10C6}">
      <dsp:nvSpPr>
        <dsp:cNvPr id="0" name=""/>
        <dsp:cNvSpPr/>
      </dsp:nvSpPr>
      <dsp:spPr>
        <a:xfrm>
          <a:off x="0" y="1109341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3D2C0-C158-4277-97DC-72F1B7537056}">
      <dsp:nvSpPr>
        <dsp:cNvPr id="0" name=""/>
        <dsp:cNvSpPr/>
      </dsp:nvSpPr>
      <dsp:spPr>
        <a:xfrm>
          <a:off x="432048" y="67367"/>
          <a:ext cx="7632879" cy="13371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Приняли участие 5468 обучающихся образовательных организаций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97323" y="132642"/>
        <a:ext cx="7502329" cy="1206623"/>
      </dsp:txXfrm>
    </dsp:sp>
    <dsp:sp modelId="{FC449B91-0C49-4ABB-ABEA-11396FDA82FB}">
      <dsp:nvSpPr>
        <dsp:cNvPr id="0" name=""/>
        <dsp:cNvSpPr/>
      </dsp:nvSpPr>
      <dsp:spPr>
        <a:xfrm>
          <a:off x="0" y="271236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D9D35-64AE-4697-89A1-F3FC06188273}">
      <dsp:nvSpPr>
        <dsp:cNvPr id="0" name=""/>
        <dsp:cNvSpPr/>
      </dsp:nvSpPr>
      <dsp:spPr>
        <a:xfrm>
          <a:off x="432048" y="1721341"/>
          <a:ext cx="7632879" cy="12862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Успешность выполнения работы – 46,3%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94836" y="1784129"/>
        <a:ext cx="7507303" cy="1160651"/>
      </dsp:txXfrm>
    </dsp:sp>
    <dsp:sp modelId="{ACD50D0A-2093-4936-965E-03DBCF24E329}">
      <dsp:nvSpPr>
        <dsp:cNvPr id="0" name=""/>
        <dsp:cNvSpPr/>
      </dsp:nvSpPr>
      <dsp:spPr>
        <a:xfrm>
          <a:off x="0" y="4253168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BE2F0C-2F1D-4EDE-B2A6-EE288AD29251}">
      <dsp:nvSpPr>
        <dsp:cNvPr id="0" name=""/>
        <dsp:cNvSpPr/>
      </dsp:nvSpPr>
      <dsp:spPr>
        <a:xfrm>
          <a:off x="432048" y="3324368"/>
          <a:ext cx="7632819" cy="12239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Справились с работой 74,6% участников диагностики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91799" y="3384119"/>
        <a:ext cx="7513317" cy="1104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B8676-BE9E-4116-83DB-1103E1A30CC0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FB874-32B0-4E9C-B5C3-3A2374342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94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6A52E-0D56-4915-9AEC-2ABA4A7A353A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35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6A52E-0D56-4915-9AEC-2ABA4A7A353A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53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9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5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9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5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6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8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9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5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4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32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85500" sy="91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0AF6E-D8AF-4FE4-AD48-95900393DC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61CF9-D775-4ACD-B3AB-F76DF53E93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16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85500" sy="91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708920"/>
            <a:ext cx="8060432" cy="2016224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rgbClr val="C00000"/>
                </a:solidFill>
                <a:latin typeface="Cambria" pitchFamily="18" charset="0"/>
              </a:rPr>
              <a:t>Итоги </a:t>
            </a:r>
            <a:r>
              <a:rPr lang="ru-RU" sz="3600" b="1" i="1" dirty="0" smtClean="0">
                <a:solidFill>
                  <a:srgbClr val="C00000"/>
                </a:solidFill>
                <a:latin typeface="Cambria" pitchFamily="18" charset="0"/>
              </a:rPr>
              <a:t>проведения диагностических работ по математике </a:t>
            </a:r>
            <a:br>
              <a:rPr lang="ru-RU" sz="3600" b="1" i="1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Cambria" pitchFamily="18" charset="0"/>
              </a:rPr>
              <a:t>для учащихся 9-х</a:t>
            </a:r>
            <a:r>
              <a:rPr lang="ru-RU" sz="3600" b="1" i="1" dirty="0">
                <a:solidFill>
                  <a:srgbClr val="C00000"/>
                </a:solidFill>
                <a:latin typeface="Cambria" pitchFamily="18" charset="0"/>
              </a:rPr>
              <a:t>, 11-х </a:t>
            </a:r>
            <a:r>
              <a:rPr lang="ru-RU" sz="3600" b="1" i="1" dirty="0" smtClean="0">
                <a:solidFill>
                  <a:srgbClr val="C00000"/>
                </a:solidFill>
                <a:latin typeface="Cambria" pitchFamily="18" charset="0"/>
              </a:rPr>
              <a:t>классов</a:t>
            </a:r>
            <a:endParaRPr lang="ru-RU" sz="36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971599" y="4725144"/>
            <a:ext cx="768640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8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</a:rPr>
              <a:t>Краснощёкова Светлана Викторовна, </a:t>
            </a:r>
          </a:p>
          <a:p>
            <a:pPr algn="r"/>
            <a:r>
              <a:rPr lang="ru-RU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</a:rPr>
              <a:t>начальник информационно-аналитического отдела </a:t>
            </a:r>
          </a:p>
          <a:p>
            <a:pPr algn="r"/>
            <a:r>
              <a:rPr lang="ru-RU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</a:rPr>
              <a:t>оценки качества образования </a:t>
            </a:r>
          </a:p>
          <a:p>
            <a:pPr algn="r"/>
            <a:r>
              <a:rPr lang="ru-RU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</a:rPr>
              <a:t>КГКУ «Региональный центр оценки качества образования»</a:t>
            </a:r>
            <a:endParaRPr lang="ru-RU" sz="5600" b="1" i="1" dirty="0">
              <a:solidFill>
                <a:schemeClr val="tx1">
                  <a:lumMod val="85000"/>
                  <a:lumOff val="1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5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11 класс</a:t>
            </a:r>
            <a:endParaRPr lang="ru-RU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80519080"/>
              </p:ext>
            </p:extLst>
          </p:nvPr>
        </p:nvGraphicFramePr>
        <p:xfrm>
          <a:off x="395536" y="3212976"/>
          <a:ext cx="856895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556792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Сравнение распределения учащихся по уровням освоения математики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Picture 3" descr="C:\Users\Краснощекова_С\Desktop\картинки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73723"/>
            <a:ext cx="3409149" cy="177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81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483768" y="274638"/>
            <a:ext cx="62030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/>
              <a:t>Диагностика 11 класс</a:t>
            </a:r>
            <a:endParaRPr lang="ru-RU" b="1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730573"/>
              </p:ext>
            </p:extLst>
          </p:nvPr>
        </p:nvGraphicFramePr>
        <p:xfrm>
          <a:off x="274170" y="1556792"/>
          <a:ext cx="8422097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46156"/>
              </p:ext>
            </p:extLst>
          </p:nvPr>
        </p:nvGraphicFramePr>
        <p:xfrm>
          <a:off x="251520" y="4293096"/>
          <a:ext cx="8525056" cy="234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4139952" y="2420888"/>
            <a:ext cx="504056" cy="1224136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8024" y="2420888"/>
            <a:ext cx="504056" cy="1224136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60232" y="2420888"/>
            <a:ext cx="504056" cy="1224136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08304" y="2420888"/>
            <a:ext cx="504056" cy="1224136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956376" y="2420888"/>
            <a:ext cx="504056" cy="1224136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75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Выводы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Тестируемые с </a:t>
            </a:r>
            <a:r>
              <a:rPr lang="ru-RU" b="1" dirty="0" smtClean="0"/>
              <a:t>низким </a:t>
            </a:r>
            <a:r>
              <a:rPr lang="ru-RU" b="1" dirty="0"/>
              <a:t>и </a:t>
            </a:r>
            <a:r>
              <a:rPr lang="ru-RU" b="1" dirty="0" smtClean="0"/>
              <a:t>пониженным уровнями</a:t>
            </a:r>
            <a:r>
              <a:rPr lang="ru-RU" dirty="0" smtClean="0"/>
              <a:t> - существует </a:t>
            </a:r>
            <a:r>
              <a:rPr lang="ru-RU" dirty="0"/>
              <a:t>вероятность, что эти ученики не смогут набрать минимальное количество баллов </a:t>
            </a:r>
            <a:r>
              <a:rPr lang="ru-RU" dirty="0" smtClean="0"/>
              <a:t>на </a:t>
            </a:r>
            <a:r>
              <a:rPr lang="ru-RU" dirty="0"/>
              <a:t>базовом ЕГЭ. </a:t>
            </a:r>
          </a:p>
          <a:p>
            <a:r>
              <a:rPr lang="ru-RU" dirty="0" smtClean="0"/>
              <a:t>Учащиеся с </a:t>
            </a:r>
            <a:r>
              <a:rPr lang="ru-RU" b="1" dirty="0" smtClean="0"/>
              <a:t>базовым уровнем </a:t>
            </a:r>
            <a:r>
              <a:rPr lang="ru-RU" dirty="0" smtClean="0"/>
              <a:t>имеют </a:t>
            </a:r>
            <a:r>
              <a:rPr lang="ru-RU" dirty="0"/>
              <a:t>все шансы успешно сдать базовый ЕГЭ, </a:t>
            </a:r>
            <a:r>
              <a:rPr lang="ru-RU" dirty="0" smtClean="0"/>
              <a:t>могут возникнуть сложности при сдаче профильного ЕГЭ. </a:t>
            </a:r>
            <a:endParaRPr lang="ru-RU" dirty="0"/>
          </a:p>
          <a:p>
            <a:r>
              <a:rPr lang="ru-RU" dirty="0"/>
              <a:t>Те, кто продемонстрировал </a:t>
            </a:r>
            <a:r>
              <a:rPr lang="ru-RU" b="1" dirty="0"/>
              <a:t>перспективный </a:t>
            </a:r>
            <a:r>
              <a:rPr lang="ru-RU" b="1" dirty="0" smtClean="0"/>
              <a:t>уровень (повышенный и высокий)</a:t>
            </a:r>
            <a:r>
              <a:rPr lang="ru-RU" dirty="0" smtClean="0"/>
              <a:t>, </a:t>
            </a:r>
            <a:r>
              <a:rPr lang="ru-RU" dirty="0"/>
              <a:t>имеют все шансы получить весьма неплохие баллы на профильном </a:t>
            </a:r>
            <a:r>
              <a:rPr lang="ru-RU" dirty="0" smtClean="0"/>
              <a:t>ЕГЭ.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9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94617"/>
            <a:ext cx="5328592" cy="104505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«</a:t>
            </a:r>
            <a:r>
              <a:rPr lang="ru-RU" b="1" dirty="0" err="1" smtClean="0"/>
              <a:t>Анализ_задания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Использование результатов</a:t>
            </a:r>
            <a:endParaRPr lang="ru-RU" sz="4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56792"/>
            <a:ext cx="4107483" cy="1989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6308830" cy="337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563888" y="4365104"/>
            <a:ext cx="504056" cy="1728192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4365104"/>
            <a:ext cx="504056" cy="1728192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4077072"/>
            <a:ext cx="504056" cy="2016224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93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«</a:t>
            </a:r>
            <a:r>
              <a:rPr lang="ru-RU" b="1" dirty="0" err="1" smtClean="0"/>
              <a:t>Анализ_ученик</a:t>
            </a:r>
            <a:r>
              <a:rPr lang="ru-RU" b="1" dirty="0"/>
              <a:t>»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Использование результатов</a:t>
            </a:r>
            <a:endParaRPr lang="ru-RU" sz="4000" b="1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28800"/>
            <a:ext cx="5265313" cy="4838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062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Период проведения: </a:t>
            </a:r>
            <a:r>
              <a:rPr lang="ru-RU" sz="2800" dirty="0" smtClean="0"/>
              <a:t>декабрь 2019 года</a:t>
            </a:r>
          </a:p>
          <a:p>
            <a:pPr marL="0" indent="0" algn="ctr">
              <a:buNone/>
            </a:pP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/>
              <a:t>Цель исследований: </a:t>
            </a:r>
            <a:r>
              <a:rPr lang="ru-RU" sz="2800" dirty="0" smtClean="0"/>
              <a:t>определение </a:t>
            </a:r>
            <a:r>
              <a:rPr lang="ru-RU" sz="2800" dirty="0"/>
              <a:t>уровня готовности выпускников основной и старшей школы </a:t>
            </a:r>
            <a:r>
              <a:rPr lang="ru-RU" sz="2800" dirty="0" smtClean="0"/>
              <a:t>общеобразовательных </a:t>
            </a:r>
            <a:r>
              <a:rPr lang="ru-RU" sz="2800" dirty="0"/>
              <a:t>организаций </a:t>
            </a:r>
            <a:r>
              <a:rPr lang="ru-RU" sz="2800" dirty="0" smtClean="0"/>
              <a:t>края к </a:t>
            </a:r>
            <a:r>
              <a:rPr lang="ru-RU" sz="2800" dirty="0"/>
              <a:t>прохождению государственной итоговой аттестации по математике и </a:t>
            </a:r>
            <a:r>
              <a:rPr lang="ru-RU" sz="2800" dirty="0" smtClean="0"/>
              <a:t>предупреждение </a:t>
            </a:r>
            <a:r>
              <a:rPr lang="ru-RU" sz="2800" dirty="0"/>
              <a:t>наиболее типичных ошибок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5300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9 класс</a:t>
            </a:r>
            <a:endParaRPr lang="ru-RU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44192258"/>
              </p:ext>
            </p:extLst>
          </p:nvPr>
        </p:nvGraphicFramePr>
        <p:xfrm>
          <a:off x="179512" y="1556792"/>
          <a:ext cx="609600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C:\Users\Краснощекова_С\Desktop\картинки\59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154" y="1556792"/>
            <a:ext cx="2565115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871391925"/>
              </p:ext>
            </p:extLst>
          </p:nvPr>
        </p:nvGraphicFramePr>
        <p:xfrm>
          <a:off x="255176" y="3645024"/>
          <a:ext cx="8692226" cy="269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7944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9 класс</a:t>
            </a:r>
            <a:endParaRPr lang="ru-RU" b="1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82048672"/>
              </p:ext>
            </p:extLst>
          </p:nvPr>
        </p:nvGraphicFramePr>
        <p:xfrm>
          <a:off x="539552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Краснощекова_С\Desktop\картинки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20888"/>
            <a:ext cx="153352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33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9 класс</a:t>
            </a:r>
            <a:endParaRPr lang="ru-RU" b="1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183292"/>
              </p:ext>
            </p:extLst>
          </p:nvPr>
        </p:nvGraphicFramePr>
        <p:xfrm>
          <a:off x="395536" y="1340769"/>
          <a:ext cx="8491267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592502"/>
              </p:ext>
            </p:extLst>
          </p:nvPr>
        </p:nvGraphicFramePr>
        <p:xfrm>
          <a:off x="2813954" y="4077072"/>
          <a:ext cx="607852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 descr="C:\Users\Краснощекова_С\Desktop\картинки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60" y="4581128"/>
            <a:ext cx="2647994" cy="200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860032" y="2348880"/>
            <a:ext cx="504056" cy="1368152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868144" y="2348880"/>
            <a:ext cx="504056" cy="1368152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68344" y="2348880"/>
            <a:ext cx="504056" cy="1368152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16216" y="2348880"/>
            <a:ext cx="504056" cy="1368152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76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9 класс</a:t>
            </a:r>
            <a:endParaRPr lang="ru-RU" b="1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944217"/>
              </p:ext>
            </p:extLst>
          </p:nvPr>
        </p:nvGraphicFramePr>
        <p:xfrm>
          <a:off x="251520" y="1556792"/>
          <a:ext cx="849694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 descr="C:\Users\Краснощекова_С\Desktop\картинки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085184"/>
            <a:ext cx="5132510" cy="156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2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9 класс</a:t>
            </a: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7438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1412776"/>
            <a:ext cx="598700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Вариант 1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2580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5626" y="269776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9 класс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51520" y="1628800"/>
            <a:ext cx="133732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Вариант 2</a:t>
            </a:r>
            <a:endParaRPr lang="ru-RU" sz="28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40034"/>
            <a:ext cx="6973590" cy="527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19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ru-RU" b="1" dirty="0" smtClean="0"/>
              <a:t>Диагностика 11 класс</a:t>
            </a:r>
            <a:endParaRPr lang="ru-RU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23574959"/>
              </p:ext>
            </p:extLst>
          </p:nvPr>
        </p:nvGraphicFramePr>
        <p:xfrm>
          <a:off x="251520" y="1628800"/>
          <a:ext cx="864096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938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269</Words>
  <Application>Microsoft Office PowerPoint</Application>
  <PresentationFormat>Экран (4:3)</PresentationFormat>
  <Paragraphs>64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1_Тема Office</vt:lpstr>
      <vt:lpstr>Итоги проведения диагностических работ по математике  для учащихся 9-х, 11-х классов</vt:lpstr>
      <vt:lpstr>Презентация PowerPoint</vt:lpstr>
      <vt:lpstr>Диагностика 9 класс</vt:lpstr>
      <vt:lpstr>Диагностика 9 класс</vt:lpstr>
      <vt:lpstr>Диагностика 9 класс</vt:lpstr>
      <vt:lpstr>Диагностика 9 класс</vt:lpstr>
      <vt:lpstr>Диагностика 9 класс</vt:lpstr>
      <vt:lpstr>Диагностика 9 класс</vt:lpstr>
      <vt:lpstr>Диагностика 11 класс</vt:lpstr>
      <vt:lpstr>Диагностика 11 класс</vt:lpstr>
      <vt:lpstr>Презентация PowerPoint</vt:lpstr>
      <vt:lpstr>Выводы</vt:lpstr>
      <vt:lpstr>Использование результатов</vt:lpstr>
      <vt:lpstr>Использование результатов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работе конфликтной комиссии Хабаровского края в 2014 году</dc:title>
  <dc:creator>Анастасия Мендель</dc:creator>
  <cp:lastModifiedBy>Краснощёкова</cp:lastModifiedBy>
  <cp:revision>30</cp:revision>
  <dcterms:created xsi:type="dcterms:W3CDTF">2014-03-19T03:31:28Z</dcterms:created>
  <dcterms:modified xsi:type="dcterms:W3CDTF">2020-01-28T04:31:37Z</dcterms:modified>
</cp:coreProperties>
</file>