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61" r:id="rId12"/>
    <p:sldId id="264" r:id="rId13"/>
    <p:sldId id="262" r:id="rId14"/>
    <p:sldId id="269" r:id="rId15"/>
    <p:sldId id="272" r:id="rId16"/>
    <p:sldId id="270" r:id="rId17"/>
    <p:sldId id="271" r:id="rId18"/>
    <p:sldId id="266" r:id="rId19"/>
    <p:sldId id="268" r:id="rId20"/>
    <p:sldId id="265" r:id="rId21"/>
    <p:sldId id="26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ED0C5-3D62-47C4-B8AB-95E1B77F05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D082C-E04F-4D65-A995-D101F52E06EE}">
      <dgm:prSet phldrT="[Текст]"/>
      <dgm:spPr/>
      <dgm:t>
        <a:bodyPr/>
        <a:lstStyle/>
        <a:p>
          <a:r>
            <a:rPr lang="ru-RU" dirty="0"/>
            <a:t>воздух</a:t>
          </a:r>
        </a:p>
      </dgm:t>
    </dgm:pt>
    <dgm:pt modelId="{305170A1-5F27-498B-9600-47E7EC4BDB61}" type="parTrans" cxnId="{7D2774C6-FE41-4AD7-A2CE-1C4240CD86E5}">
      <dgm:prSet/>
      <dgm:spPr/>
      <dgm:t>
        <a:bodyPr/>
        <a:lstStyle/>
        <a:p>
          <a:endParaRPr lang="ru-RU"/>
        </a:p>
      </dgm:t>
    </dgm:pt>
    <dgm:pt modelId="{6AEB1973-97EC-4C89-A37B-E2F75CDEED8C}" type="sibTrans" cxnId="{7D2774C6-FE41-4AD7-A2CE-1C4240CD86E5}">
      <dgm:prSet/>
      <dgm:spPr/>
      <dgm:t>
        <a:bodyPr/>
        <a:lstStyle/>
        <a:p>
          <a:endParaRPr lang="ru-RU"/>
        </a:p>
      </dgm:t>
    </dgm:pt>
    <dgm:pt modelId="{6C59B957-EC89-4C92-ABD1-C954EFAED764}">
      <dgm:prSet phldrT="[Текст]"/>
      <dgm:spPr/>
      <dgm:t>
        <a:bodyPr/>
        <a:lstStyle/>
        <a:p>
          <a:r>
            <a:rPr lang="ru-RU" dirty="0"/>
            <a:t>постоянная</a:t>
          </a:r>
        </a:p>
      </dgm:t>
    </dgm:pt>
    <dgm:pt modelId="{D09ABD5C-F3C6-4062-8939-B61936A8071F}" type="parTrans" cxnId="{AA97DEED-5EF8-44C4-AD01-3A11C112D63D}">
      <dgm:prSet/>
      <dgm:spPr/>
      <dgm:t>
        <a:bodyPr/>
        <a:lstStyle/>
        <a:p>
          <a:endParaRPr lang="ru-RU"/>
        </a:p>
      </dgm:t>
    </dgm:pt>
    <dgm:pt modelId="{8A1181FF-5280-45BA-B3D8-8EDDFAD5256D}" type="sibTrans" cxnId="{AA97DEED-5EF8-44C4-AD01-3A11C112D63D}">
      <dgm:prSet/>
      <dgm:spPr/>
      <dgm:t>
        <a:bodyPr/>
        <a:lstStyle/>
        <a:p>
          <a:endParaRPr lang="ru-RU"/>
        </a:p>
      </dgm:t>
    </dgm:pt>
    <dgm:pt modelId="{35974415-DF2A-4EB1-A592-1C7E351DEF8B}">
      <dgm:prSet phldrT="[Текст]"/>
      <dgm:spPr/>
      <dgm:t>
        <a:bodyPr/>
        <a:lstStyle/>
        <a:p>
          <a:r>
            <a:rPr lang="ru-RU" dirty="0"/>
            <a:t>Азот, </a:t>
          </a:r>
        </a:p>
        <a:p>
          <a:r>
            <a:rPr lang="ru-RU" dirty="0"/>
            <a:t>кислород</a:t>
          </a:r>
        </a:p>
      </dgm:t>
    </dgm:pt>
    <dgm:pt modelId="{1CD8697B-AE6F-47CB-AB5E-5D7BD1F2143D}" type="parTrans" cxnId="{02FDA3CF-AE84-4CDC-BF86-517B61EF9DDF}">
      <dgm:prSet/>
      <dgm:spPr/>
      <dgm:t>
        <a:bodyPr/>
        <a:lstStyle/>
        <a:p>
          <a:endParaRPr lang="ru-RU"/>
        </a:p>
      </dgm:t>
    </dgm:pt>
    <dgm:pt modelId="{3D333261-0DA6-4909-BE31-2761C2E860EA}" type="sibTrans" cxnId="{02FDA3CF-AE84-4CDC-BF86-517B61EF9DDF}">
      <dgm:prSet/>
      <dgm:spPr/>
      <dgm:t>
        <a:bodyPr/>
        <a:lstStyle/>
        <a:p>
          <a:endParaRPr lang="ru-RU"/>
        </a:p>
      </dgm:t>
    </dgm:pt>
    <dgm:pt modelId="{588BD8CC-19F0-4BE0-A9E6-7313F1C89BAE}">
      <dgm:prSet phldrT="[Текст]"/>
      <dgm:spPr/>
      <dgm:t>
        <a:bodyPr/>
        <a:lstStyle/>
        <a:p>
          <a:r>
            <a:rPr lang="ru-RU" dirty="0"/>
            <a:t>Благородные газы</a:t>
          </a:r>
        </a:p>
      </dgm:t>
    </dgm:pt>
    <dgm:pt modelId="{E05A6BA7-4415-48CB-8204-DB90BED2480C}" type="parTrans" cxnId="{A23B84C8-0043-4A93-97F1-E699C3206E8B}">
      <dgm:prSet/>
      <dgm:spPr/>
      <dgm:t>
        <a:bodyPr/>
        <a:lstStyle/>
        <a:p>
          <a:endParaRPr lang="ru-RU"/>
        </a:p>
      </dgm:t>
    </dgm:pt>
    <dgm:pt modelId="{262DC3FA-4650-4935-97A3-8A0E740463EF}" type="sibTrans" cxnId="{A23B84C8-0043-4A93-97F1-E699C3206E8B}">
      <dgm:prSet/>
      <dgm:spPr/>
      <dgm:t>
        <a:bodyPr/>
        <a:lstStyle/>
        <a:p>
          <a:endParaRPr lang="ru-RU"/>
        </a:p>
      </dgm:t>
    </dgm:pt>
    <dgm:pt modelId="{567E83EC-F12E-4F4F-8F21-BF1FF497D63C}">
      <dgm:prSet phldrT="[Текст]"/>
      <dgm:spPr/>
      <dgm:t>
        <a:bodyPr/>
        <a:lstStyle/>
        <a:p>
          <a:r>
            <a:rPr lang="ru-RU" dirty="0"/>
            <a:t>переменная</a:t>
          </a:r>
        </a:p>
      </dgm:t>
    </dgm:pt>
    <dgm:pt modelId="{44E4650B-1F74-4647-B250-D233E57F8D77}" type="parTrans" cxnId="{7A132867-4124-407C-9077-05CC8F70FFB8}">
      <dgm:prSet/>
      <dgm:spPr/>
      <dgm:t>
        <a:bodyPr/>
        <a:lstStyle/>
        <a:p>
          <a:endParaRPr lang="ru-RU"/>
        </a:p>
      </dgm:t>
    </dgm:pt>
    <dgm:pt modelId="{78E14286-501A-4CE0-87C0-642E7F9D6008}" type="sibTrans" cxnId="{7A132867-4124-407C-9077-05CC8F70FFB8}">
      <dgm:prSet/>
      <dgm:spPr/>
      <dgm:t>
        <a:bodyPr/>
        <a:lstStyle/>
        <a:p>
          <a:endParaRPr lang="ru-RU"/>
        </a:p>
      </dgm:t>
    </dgm:pt>
    <dgm:pt modelId="{F537387F-2698-4416-ABB6-36C4B4B8391D}">
      <dgm:prSet phldrT="[Текст]"/>
      <dgm:spPr/>
      <dgm:t>
        <a:bodyPr/>
        <a:lstStyle/>
        <a:p>
          <a:r>
            <a:rPr lang="ru-RU" dirty="0"/>
            <a:t>Углекислый газ, вода, озон</a:t>
          </a:r>
        </a:p>
      </dgm:t>
    </dgm:pt>
    <dgm:pt modelId="{87AAC6E2-1FFD-43E9-83F4-52525E24D9EA}" type="parTrans" cxnId="{BF641EA0-EDB9-4089-B8E9-F0B0AD7EC753}">
      <dgm:prSet/>
      <dgm:spPr/>
      <dgm:t>
        <a:bodyPr/>
        <a:lstStyle/>
        <a:p>
          <a:endParaRPr lang="ru-RU"/>
        </a:p>
      </dgm:t>
    </dgm:pt>
    <dgm:pt modelId="{E8751AC6-7A16-4634-9BD1-0CDA6BDA8DC2}" type="sibTrans" cxnId="{BF641EA0-EDB9-4089-B8E9-F0B0AD7EC753}">
      <dgm:prSet/>
      <dgm:spPr/>
      <dgm:t>
        <a:bodyPr/>
        <a:lstStyle/>
        <a:p>
          <a:endParaRPr lang="ru-RU"/>
        </a:p>
      </dgm:t>
    </dgm:pt>
    <dgm:pt modelId="{6346E1FA-9F1A-48F4-B957-DF4461A9AD46}">
      <dgm:prSet/>
      <dgm:spPr/>
      <dgm:t>
        <a:bodyPr/>
        <a:lstStyle/>
        <a:p>
          <a:r>
            <a:rPr lang="ru-RU" dirty="0"/>
            <a:t>временная</a:t>
          </a:r>
        </a:p>
      </dgm:t>
    </dgm:pt>
    <dgm:pt modelId="{BE59E861-F0D3-460A-B8E4-4E32A37E3AED}" type="parTrans" cxnId="{A4B7BA52-5657-4FB0-8CEA-23C641E34605}">
      <dgm:prSet/>
      <dgm:spPr/>
      <dgm:t>
        <a:bodyPr/>
        <a:lstStyle/>
        <a:p>
          <a:endParaRPr lang="ru-RU"/>
        </a:p>
      </dgm:t>
    </dgm:pt>
    <dgm:pt modelId="{B90D4484-CF13-4878-A6C1-EA7D686A9192}" type="sibTrans" cxnId="{A4B7BA52-5657-4FB0-8CEA-23C641E34605}">
      <dgm:prSet/>
      <dgm:spPr/>
      <dgm:t>
        <a:bodyPr/>
        <a:lstStyle/>
        <a:p>
          <a:endParaRPr lang="ru-RU"/>
        </a:p>
      </dgm:t>
    </dgm:pt>
    <dgm:pt modelId="{2C2D0A13-A132-496D-85BA-654E24428B73}">
      <dgm:prSet phldrT="[Текст]"/>
      <dgm:spPr/>
      <dgm:t>
        <a:bodyPr/>
        <a:lstStyle/>
        <a:p>
          <a:r>
            <a:rPr lang="ru-RU" dirty="0"/>
            <a:t>Пыль, пыльца,  оксиды азота, серы</a:t>
          </a:r>
        </a:p>
      </dgm:t>
    </dgm:pt>
    <dgm:pt modelId="{56159E1A-D7DE-4F31-B747-F69008324B2E}" type="parTrans" cxnId="{0E23C17C-5AC3-48A4-940E-E2DFF314AAC2}">
      <dgm:prSet/>
      <dgm:spPr/>
      <dgm:t>
        <a:bodyPr/>
        <a:lstStyle/>
        <a:p>
          <a:endParaRPr lang="ru-RU"/>
        </a:p>
      </dgm:t>
    </dgm:pt>
    <dgm:pt modelId="{314AA9A5-BAC4-49C3-8227-898FD7843480}" type="sibTrans" cxnId="{0E23C17C-5AC3-48A4-940E-E2DFF314AAC2}">
      <dgm:prSet/>
      <dgm:spPr/>
      <dgm:t>
        <a:bodyPr/>
        <a:lstStyle/>
        <a:p>
          <a:endParaRPr lang="ru-RU"/>
        </a:p>
      </dgm:t>
    </dgm:pt>
    <dgm:pt modelId="{2EF9BC71-1B65-41ED-B1E6-B91A56457A60}" type="pres">
      <dgm:prSet presAssocID="{C49ED0C5-3D62-47C4-B8AB-95E1B77F05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21650B-A2B2-4992-B662-3EC396A0809C}" type="pres">
      <dgm:prSet presAssocID="{3EBD082C-E04F-4D65-A995-D101F52E06EE}" presName="hierRoot1" presStyleCnt="0"/>
      <dgm:spPr/>
    </dgm:pt>
    <dgm:pt modelId="{55C6C406-E2D6-485D-8A15-59C2A9762579}" type="pres">
      <dgm:prSet presAssocID="{3EBD082C-E04F-4D65-A995-D101F52E06EE}" presName="composite" presStyleCnt="0"/>
      <dgm:spPr/>
    </dgm:pt>
    <dgm:pt modelId="{15E275C1-6141-4A23-9556-BA439190845C}" type="pres">
      <dgm:prSet presAssocID="{3EBD082C-E04F-4D65-A995-D101F52E06EE}" presName="background" presStyleLbl="node0" presStyleIdx="0" presStyleCnt="2"/>
      <dgm:spPr/>
    </dgm:pt>
    <dgm:pt modelId="{C7782F2A-1F4A-412C-BCC5-75F26F6CC6B5}" type="pres">
      <dgm:prSet presAssocID="{3EBD082C-E04F-4D65-A995-D101F52E06EE}" presName="text" presStyleLbl="fgAcc0" presStyleIdx="0" presStyleCnt="2">
        <dgm:presLayoutVars>
          <dgm:chPref val="3"/>
        </dgm:presLayoutVars>
      </dgm:prSet>
      <dgm:spPr/>
    </dgm:pt>
    <dgm:pt modelId="{E968DE77-B3F9-4FDC-92FE-93C09E78B047}" type="pres">
      <dgm:prSet presAssocID="{3EBD082C-E04F-4D65-A995-D101F52E06EE}" presName="hierChild2" presStyleCnt="0"/>
      <dgm:spPr/>
    </dgm:pt>
    <dgm:pt modelId="{66967F4B-7B74-4668-B10C-938EB6422046}" type="pres">
      <dgm:prSet presAssocID="{D09ABD5C-F3C6-4062-8939-B61936A8071F}" presName="Name10" presStyleLbl="parChTrans1D2" presStyleIdx="0" presStyleCnt="3"/>
      <dgm:spPr/>
    </dgm:pt>
    <dgm:pt modelId="{71B79DD3-ED92-4B30-A864-F1C688741453}" type="pres">
      <dgm:prSet presAssocID="{6C59B957-EC89-4C92-ABD1-C954EFAED764}" presName="hierRoot2" presStyleCnt="0"/>
      <dgm:spPr/>
    </dgm:pt>
    <dgm:pt modelId="{532405C3-7AD8-4178-8994-E9D71C7B28E4}" type="pres">
      <dgm:prSet presAssocID="{6C59B957-EC89-4C92-ABD1-C954EFAED764}" presName="composite2" presStyleCnt="0"/>
      <dgm:spPr/>
    </dgm:pt>
    <dgm:pt modelId="{A6C1FA18-6102-42EF-8451-95C22EC8ECBB}" type="pres">
      <dgm:prSet presAssocID="{6C59B957-EC89-4C92-ABD1-C954EFAED764}" presName="background2" presStyleLbl="node2" presStyleIdx="0" presStyleCnt="3"/>
      <dgm:spPr/>
    </dgm:pt>
    <dgm:pt modelId="{EF5AA0FB-542E-406E-B110-CD864C76D689}" type="pres">
      <dgm:prSet presAssocID="{6C59B957-EC89-4C92-ABD1-C954EFAED764}" presName="text2" presStyleLbl="fgAcc2" presStyleIdx="0" presStyleCnt="3">
        <dgm:presLayoutVars>
          <dgm:chPref val="3"/>
        </dgm:presLayoutVars>
      </dgm:prSet>
      <dgm:spPr/>
    </dgm:pt>
    <dgm:pt modelId="{8965F5E8-6674-4726-A323-4733A0041983}" type="pres">
      <dgm:prSet presAssocID="{6C59B957-EC89-4C92-ABD1-C954EFAED764}" presName="hierChild3" presStyleCnt="0"/>
      <dgm:spPr/>
    </dgm:pt>
    <dgm:pt modelId="{76F7F7F2-B77F-42D4-9DE0-E2EFE9539F7C}" type="pres">
      <dgm:prSet presAssocID="{1CD8697B-AE6F-47CB-AB5E-5D7BD1F2143D}" presName="Name17" presStyleLbl="parChTrans1D3" presStyleIdx="0" presStyleCnt="3"/>
      <dgm:spPr/>
    </dgm:pt>
    <dgm:pt modelId="{26B65DA1-543D-4296-92C1-620FCB52CBFB}" type="pres">
      <dgm:prSet presAssocID="{35974415-DF2A-4EB1-A592-1C7E351DEF8B}" presName="hierRoot3" presStyleCnt="0"/>
      <dgm:spPr/>
    </dgm:pt>
    <dgm:pt modelId="{B6098D72-E83F-491C-BAC2-B125A8CC7D34}" type="pres">
      <dgm:prSet presAssocID="{35974415-DF2A-4EB1-A592-1C7E351DEF8B}" presName="composite3" presStyleCnt="0"/>
      <dgm:spPr/>
    </dgm:pt>
    <dgm:pt modelId="{B4404638-275E-4247-AC04-C7B78776AE4B}" type="pres">
      <dgm:prSet presAssocID="{35974415-DF2A-4EB1-A592-1C7E351DEF8B}" presName="background3" presStyleLbl="node3" presStyleIdx="0" presStyleCnt="3"/>
      <dgm:spPr/>
    </dgm:pt>
    <dgm:pt modelId="{390B57C6-E5BE-4FD8-A6DA-C8068DC376B5}" type="pres">
      <dgm:prSet presAssocID="{35974415-DF2A-4EB1-A592-1C7E351DEF8B}" presName="text3" presStyleLbl="fgAcc3" presStyleIdx="0" presStyleCnt="3">
        <dgm:presLayoutVars>
          <dgm:chPref val="3"/>
        </dgm:presLayoutVars>
      </dgm:prSet>
      <dgm:spPr/>
    </dgm:pt>
    <dgm:pt modelId="{8D0B3CD1-E6FF-4AC7-866E-1CE0ECA0BD46}" type="pres">
      <dgm:prSet presAssocID="{35974415-DF2A-4EB1-A592-1C7E351DEF8B}" presName="hierChild4" presStyleCnt="0"/>
      <dgm:spPr/>
    </dgm:pt>
    <dgm:pt modelId="{00F60767-EB57-4542-AE69-E24BCD43C505}" type="pres">
      <dgm:prSet presAssocID="{E05A6BA7-4415-48CB-8204-DB90BED2480C}" presName="Name17" presStyleLbl="parChTrans1D3" presStyleIdx="1" presStyleCnt="3"/>
      <dgm:spPr/>
    </dgm:pt>
    <dgm:pt modelId="{7654C294-C66B-4A71-AA66-E5B06BBA5B86}" type="pres">
      <dgm:prSet presAssocID="{588BD8CC-19F0-4BE0-A9E6-7313F1C89BAE}" presName="hierRoot3" presStyleCnt="0"/>
      <dgm:spPr/>
    </dgm:pt>
    <dgm:pt modelId="{28538DD3-DFF1-4098-AD67-F9D11A3DF017}" type="pres">
      <dgm:prSet presAssocID="{588BD8CC-19F0-4BE0-A9E6-7313F1C89BAE}" presName="composite3" presStyleCnt="0"/>
      <dgm:spPr/>
    </dgm:pt>
    <dgm:pt modelId="{460B0210-5C53-491D-ADDF-8C419193C333}" type="pres">
      <dgm:prSet presAssocID="{588BD8CC-19F0-4BE0-A9E6-7313F1C89BAE}" presName="background3" presStyleLbl="node3" presStyleIdx="1" presStyleCnt="3"/>
      <dgm:spPr/>
    </dgm:pt>
    <dgm:pt modelId="{571C1C2B-2B86-40CF-9AA1-880F85357577}" type="pres">
      <dgm:prSet presAssocID="{588BD8CC-19F0-4BE0-A9E6-7313F1C89BAE}" presName="text3" presStyleLbl="fgAcc3" presStyleIdx="1" presStyleCnt="3">
        <dgm:presLayoutVars>
          <dgm:chPref val="3"/>
        </dgm:presLayoutVars>
      </dgm:prSet>
      <dgm:spPr/>
    </dgm:pt>
    <dgm:pt modelId="{1D1575D5-F5A2-477D-A6F0-B4EE863A5AEC}" type="pres">
      <dgm:prSet presAssocID="{588BD8CC-19F0-4BE0-A9E6-7313F1C89BAE}" presName="hierChild4" presStyleCnt="0"/>
      <dgm:spPr/>
    </dgm:pt>
    <dgm:pt modelId="{44D9FDD9-D1FC-4AB6-871D-2DF4F3897E58}" type="pres">
      <dgm:prSet presAssocID="{44E4650B-1F74-4647-B250-D233E57F8D77}" presName="Name10" presStyleLbl="parChTrans1D2" presStyleIdx="1" presStyleCnt="3"/>
      <dgm:spPr/>
    </dgm:pt>
    <dgm:pt modelId="{12C6D10E-E6F2-4B3C-A54A-356D10B4CA41}" type="pres">
      <dgm:prSet presAssocID="{567E83EC-F12E-4F4F-8F21-BF1FF497D63C}" presName="hierRoot2" presStyleCnt="0"/>
      <dgm:spPr/>
    </dgm:pt>
    <dgm:pt modelId="{5D86C4E8-41C6-4EDD-BA07-2B9813311B22}" type="pres">
      <dgm:prSet presAssocID="{567E83EC-F12E-4F4F-8F21-BF1FF497D63C}" presName="composite2" presStyleCnt="0"/>
      <dgm:spPr/>
    </dgm:pt>
    <dgm:pt modelId="{ED1683B6-0E78-4843-909A-7FC315FA264C}" type="pres">
      <dgm:prSet presAssocID="{567E83EC-F12E-4F4F-8F21-BF1FF497D63C}" presName="background2" presStyleLbl="node2" presStyleIdx="1" presStyleCnt="3"/>
      <dgm:spPr/>
    </dgm:pt>
    <dgm:pt modelId="{6A127E04-B030-4790-88DB-059AB55C17FF}" type="pres">
      <dgm:prSet presAssocID="{567E83EC-F12E-4F4F-8F21-BF1FF497D63C}" presName="text2" presStyleLbl="fgAcc2" presStyleIdx="1" presStyleCnt="3" custLinFactNeighborX="-42742" custLinFactNeighborY="-742">
        <dgm:presLayoutVars>
          <dgm:chPref val="3"/>
        </dgm:presLayoutVars>
      </dgm:prSet>
      <dgm:spPr/>
    </dgm:pt>
    <dgm:pt modelId="{7F8448A5-A870-41BE-8BBB-CEF55CB09134}" type="pres">
      <dgm:prSet presAssocID="{567E83EC-F12E-4F4F-8F21-BF1FF497D63C}" presName="hierChild3" presStyleCnt="0"/>
      <dgm:spPr/>
    </dgm:pt>
    <dgm:pt modelId="{90D7FFB7-AF03-4786-81C9-4FA22FC7BC53}" type="pres">
      <dgm:prSet presAssocID="{87AAC6E2-1FFD-43E9-83F4-52525E24D9EA}" presName="Name17" presStyleLbl="parChTrans1D3" presStyleIdx="2" presStyleCnt="3"/>
      <dgm:spPr/>
    </dgm:pt>
    <dgm:pt modelId="{0C9278A5-30A3-4BEB-8066-C12707538879}" type="pres">
      <dgm:prSet presAssocID="{F537387F-2698-4416-ABB6-36C4B4B8391D}" presName="hierRoot3" presStyleCnt="0"/>
      <dgm:spPr/>
    </dgm:pt>
    <dgm:pt modelId="{49845B90-B665-4CC1-8CE1-EF47A8C68ACA}" type="pres">
      <dgm:prSet presAssocID="{F537387F-2698-4416-ABB6-36C4B4B8391D}" presName="composite3" presStyleCnt="0"/>
      <dgm:spPr/>
    </dgm:pt>
    <dgm:pt modelId="{D8863BD1-A2B9-4A93-B62A-613836A6AC53}" type="pres">
      <dgm:prSet presAssocID="{F537387F-2698-4416-ABB6-36C4B4B8391D}" presName="background3" presStyleLbl="node3" presStyleIdx="2" presStyleCnt="3"/>
      <dgm:spPr/>
    </dgm:pt>
    <dgm:pt modelId="{87A28DD6-361B-4D67-81CB-DA9B9771339F}" type="pres">
      <dgm:prSet presAssocID="{F537387F-2698-4416-ABB6-36C4B4B8391D}" presName="text3" presStyleLbl="fgAcc3" presStyleIdx="2" presStyleCnt="3" custLinFactNeighborX="-3326" custLinFactNeighborY="5047">
        <dgm:presLayoutVars>
          <dgm:chPref val="3"/>
        </dgm:presLayoutVars>
      </dgm:prSet>
      <dgm:spPr/>
    </dgm:pt>
    <dgm:pt modelId="{2A323B6E-A27D-4953-8BBF-7650D274B59F}" type="pres">
      <dgm:prSet presAssocID="{F537387F-2698-4416-ABB6-36C4B4B8391D}" presName="hierChild4" presStyleCnt="0"/>
      <dgm:spPr/>
    </dgm:pt>
    <dgm:pt modelId="{7745E85B-73A2-4139-A673-408E7F8FCFC5}" type="pres">
      <dgm:prSet presAssocID="{BE59E861-F0D3-460A-B8E4-4E32A37E3AED}" presName="Name10" presStyleLbl="parChTrans1D2" presStyleIdx="2" presStyleCnt="3"/>
      <dgm:spPr/>
    </dgm:pt>
    <dgm:pt modelId="{0DF96063-F738-488E-9287-CFCFB1213879}" type="pres">
      <dgm:prSet presAssocID="{6346E1FA-9F1A-48F4-B957-DF4461A9AD46}" presName="hierRoot2" presStyleCnt="0"/>
      <dgm:spPr/>
    </dgm:pt>
    <dgm:pt modelId="{466DF725-2B8E-40DB-B77F-412F6EC29AE5}" type="pres">
      <dgm:prSet presAssocID="{6346E1FA-9F1A-48F4-B957-DF4461A9AD46}" presName="composite2" presStyleCnt="0"/>
      <dgm:spPr/>
    </dgm:pt>
    <dgm:pt modelId="{6A8A2ED9-D023-4894-9773-7A87E218C4F6}" type="pres">
      <dgm:prSet presAssocID="{6346E1FA-9F1A-48F4-B957-DF4461A9AD46}" presName="background2" presStyleLbl="node2" presStyleIdx="2" presStyleCnt="3"/>
      <dgm:spPr/>
    </dgm:pt>
    <dgm:pt modelId="{80B59524-2F3B-489D-BB82-4B0CFCE61CDC}" type="pres">
      <dgm:prSet presAssocID="{6346E1FA-9F1A-48F4-B957-DF4461A9AD46}" presName="text2" presStyleLbl="fgAcc2" presStyleIdx="2" presStyleCnt="3" custLinFactNeighborX="-11760" custLinFactNeighborY="-4331">
        <dgm:presLayoutVars>
          <dgm:chPref val="3"/>
        </dgm:presLayoutVars>
      </dgm:prSet>
      <dgm:spPr/>
    </dgm:pt>
    <dgm:pt modelId="{8FD01947-5C3A-4230-ACB5-BA2C8B4F9FD8}" type="pres">
      <dgm:prSet presAssocID="{6346E1FA-9F1A-48F4-B957-DF4461A9AD46}" presName="hierChild3" presStyleCnt="0"/>
      <dgm:spPr/>
    </dgm:pt>
    <dgm:pt modelId="{C26DB5EF-83E5-45CA-AC94-8D99249629D7}" type="pres">
      <dgm:prSet presAssocID="{2C2D0A13-A132-496D-85BA-654E24428B73}" presName="hierRoot1" presStyleCnt="0"/>
      <dgm:spPr/>
    </dgm:pt>
    <dgm:pt modelId="{2E85CC67-21DA-409D-9844-3EE21BBCC31D}" type="pres">
      <dgm:prSet presAssocID="{2C2D0A13-A132-496D-85BA-654E24428B73}" presName="composite" presStyleCnt="0"/>
      <dgm:spPr/>
    </dgm:pt>
    <dgm:pt modelId="{517FDC37-7252-4405-89FE-EA2455FE8F58}" type="pres">
      <dgm:prSet presAssocID="{2C2D0A13-A132-496D-85BA-654E24428B73}" presName="background" presStyleLbl="node0" presStyleIdx="1" presStyleCnt="2"/>
      <dgm:spPr/>
    </dgm:pt>
    <dgm:pt modelId="{11A0367E-2F9A-4E47-B7B3-DEE683DC5377}" type="pres">
      <dgm:prSet presAssocID="{2C2D0A13-A132-496D-85BA-654E24428B73}" presName="text" presStyleLbl="fgAcc0" presStyleIdx="1" presStyleCnt="2" custLinFactY="100000" custLinFactNeighborX="39770" custLinFactNeighborY="196648">
        <dgm:presLayoutVars>
          <dgm:chPref val="3"/>
        </dgm:presLayoutVars>
      </dgm:prSet>
      <dgm:spPr/>
    </dgm:pt>
    <dgm:pt modelId="{147338E0-6BE0-418F-A29E-F8327078AF3B}" type="pres">
      <dgm:prSet presAssocID="{2C2D0A13-A132-496D-85BA-654E24428B73}" presName="hierChild2" presStyleCnt="0"/>
      <dgm:spPr/>
    </dgm:pt>
  </dgm:ptLst>
  <dgm:cxnLst>
    <dgm:cxn modelId="{EFC94B00-2429-4232-BEB1-9256CA0BE151}" type="presOf" srcId="{F537387F-2698-4416-ABB6-36C4B4B8391D}" destId="{87A28DD6-361B-4D67-81CB-DA9B9771339F}" srcOrd="0" destOrd="0" presId="urn:microsoft.com/office/officeart/2005/8/layout/hierarchy1"/>
    <dgm:cxn modelId="{C64B3429-1429-4BC9-896C-97FACABBD7DF}" type="presOf" srcId="{1CD8697B-AE6F-47CB-AB5E-5D7BD1F2143D}" destId="{76F7F7F2-B77F-42D4-9DE0-E2EFE9539F7C}" srcOrd="0" destOrd="0" presId="urn:microsoft.com/office/officeart/2005/8/layout/hierarchy1"/>
    <dgm:cxn modelId="{51A86D2A-69A5-4643-A72E-3BC0AEC3D546}" type="presOf" srcId="{3EBD082C-E04F-4D65-A995-D101F52E06EE}" destId="{C7782F2A-1F4A-412C-BCC5-75F26F6CC6B5}" srcOrd="0" destOrd="0" presId="urn:microsoft.com/office/officeart/2005/8/layout/hierarchy1"/>
    <dgm:cxn modelId="{40582036-63CC-4CF3-9901-BCB6663D5AA7}" type="presOf" srcId="{D09ABD5C-F3C6-4062-8939-B61936A8071F}" destId="{66967F4B-7B74-4668-B10C-938EB6422046}" srcOrd="0" destOrd="0" presId="urn:microsoft.com/office/officeart/2005/8/layout/hierarchy1"/>
    <dgm:cxn modelId="{66EADE3C-6962-48E9-B57E-25C98A1D7BB0}" type="presOf" srcId="{35974415-DF2A-4EB1-A592-1C7E351DEF8B}" destId="{390B57C6-E5BE-4FD8-A6DA-C8068DC376B5}" srcOrd="0" destOrd="0" presId="urn:microsoft.com/office/officeart/2005/8/layout/hierarchy1"/>
    <dgm:cxn modelId="{7A132867-4124-407C-9077-05CC8F70FFB8}" srcId="{3EBD082C-E04F-4D65-A995-D101F52E06EE}" destId="{567E83EC-F12E-4F4F-8F21-BF1FF497D63C}" srcOrd="1" destOrd="0" parTransId="{44E4650B-1F74-4647-B250-D233E57F8D77}" sibTransId="{78E14286-501A-4CE0-87C0-642E7F9D6008}"/>
    <dgm:cxn modelId="{69F2FE50-BF56-4632-9358-D4B1840015AC}" type="presOf" srcId="{588BD8CC-19F0-4BE0-A9E6-7313F1C89BAE}" destId="{571C1C2B-2B86-40CF-9AA1-880F85357577}" srcOrd="0" destOrd="0" presId="urn:microsoft.com/office/officeart/2005/8/layout/hierarchy1"/>
    <dgm:cxn modelId="{A4B7BA52-5657-4FB0-8CEA-23C641E34605}" srcId="{3EBD082C-E04F-4D65-A995-D101F52E06EE}" destId="{6346E1FA-9F1A-48F4-B957-DF4461A9AD46}" srcOrd="2" destOrd="0" parTransId="{BE59E861-F0D3-460A-B8E4-4E32A37E3AED}" sibTransId="{B90D4484-CF13-4878-A6C1-EA7D686A9192}"/>
    <dgm:cxn modelId="{FE36C374-4EA2-4707-B090-EB04C815B98C}" type="presOf" srcId="{C49ED0C5-3D62-47C4-B8AB-95E1B77F0580}" destId="{2EF9BC71-1B65-41ED-B1E6-B91A56457A60}" srcOrd="0" destOrd="0" presId="urn:microsoft.com/office/officeart/2005/8/layout/hierarchy1"/>
    <dgm:cxn modelId="{0E23C17C-5AC3-48A4-940E-E2DFF314AAC2}" srcId="{C49ED0C5-3D62-47C4-B8AB-95E1B77F0580}" destId="{2C2D0A13-A132-496D-85BA-654E24428B73}" srcOrd="1" destOrd="0" parTransId="{56159E1A-D7DE-4F31-B747-F69008324B2E}" sibTransId="{314AA9A5-BAC4-49C3-8227-898FD7843480}"/>
    <dgm:cxn modelId="{66534293-6454-46FA-82F3-A330BAFACB32}" type="presOf" srcId="{567E83EC-F12E-4F4F-8F21-BF1FF497D63C}" destId="{6A127E04-B030-4790-88DB-059AB55C17FF}" srcOrd="0" destOrd="0" presId="urn:microsoft.com/office/officeart/2005/8/layout/hierarchy1"/>
    <dgm:cxn modelId="{BF641EA0-EDB9-4089-B8E9-F0B0AD7EC753}" srcId="{567E83EC-F12E-4F4F-8F21-BF1FF497D63C}" destId="{F537387F-2698-4416-ABB6-36C4B4B8391D}" srcOrd="0" destOrd="0" parTransId="{87AAC6E2-1FFD-43E9-83F4-52525E24D9EA}" sibTransId="{E8751AC6-7A16-4634-9BD1-0CDA6BDA8DC2}"/>
    <dgm:cxn modelId="{97BBACB5-2E53-418F-8EBB-3790364DB942}" type="presOf" srcId="{2C2D0A13-A132-496D-85BA-654E24428B73}" destId="{11A0367E-2F9A-4E47-B7B3-DEE683DC5377}" srcOrd="0" destOrd="0" presId="urn:microsoft.com/office/officeart/2005/8/layout/hierarchy1"/>
    <dgm:cxn modelId="{7D2774C6-FE41-4AD7-A2CE-1C4240CD86E5}" srcId="{C49ED0C5-3D62-47C4-B8AB-95E1B77F0580}" destId="{3EBD082C-E04F-4D65-A995-D101F52E06EE}" srcOrd="0" destOrd="0" parTransId="{305170A1-5F27-498B-9600-47E7EC4BDB61}" sibTransId="{6AEB1973-97EC-4C89-A37B-E2F75CDEED8C}"/>
    <dgm:cxn modelId="{A23B84C8-0043-4A93-97F1-E699C3206E8B}" srcId="{6C59B957-EC89-4C92-ABD1-C954EFAED764}" destId="{588BD8CC-19F0-4BE0-A9E6-7313F1C89BAE}" srcOrd="1" destOrd="0" parTransId="{E05A6BA7-4415-48CB-8204-DB90BED2480C}" sibTransId="{262DC3FA-4650-4935-97A3-8A0E740463EF}"/>
    <dgm:cxn modelId="{02FDA3CF-AE84-4CDC-BF86-517B61EF9DDF}" srcId="{6C59B957-EC89-4C92-ABD1-C954EFAED764}" destId="{35974415-DF2A-4EB1-A592-1C7E351DEF8B}" srcOrd="0" destOrd="0" parTransId="{1CD8697B-AE6F-47CB-AB5E-5D7BD1F2143D}" sibTransId="{3D333261-0DA6-4909-BE31-2761C2E860EA}"/>
    <dgm:cxn modelId="{9CB247D5-BC7E-46EA-938A-2AC7D66A90E3}" type="presOf" srcId="{6346E1FA-9F1A-48F4-B957-DF4461A9AD46}" destId="{80B59524-2F3B-489D-BB82-4B0CFCE61CDC}" srcOrd="0" destOrd="0" presId="urn:microsoft.com/office/officeart/2005/8/layout/hierarchy1"/>
    <dgm:cxn modelId="{4FCF98E2-0238-4A2A-AB44-C17D24557B5E}" type="presOf" srcId="{44E4650B-1F74-4647-B250-D233E57F8D77}" destId="{44D9FDD9-D1FC-4AB6-871D-2DF4F3897E58}" srcOrd="0" destOrd="0" presId="urn:microsoft.com/office/officeart/2005/8/layout/hierarchy1"/>
    <dgm:cxn modelId="{AA97DEED-5EF8-44C4-AD01-3A11C112D63D}" srcId="{3EBD082C-E04F-4D65-A995-D101F52E06EE}" destId="{6C59B957-EC89-4C92-ABD1-C954EFAED764}" srcOrd="0" destOrd="0" parTransId="{D09ABD5C-F3C6-4062-8939-B61936A8071F}" sibTransId="{8A1181FF-5280-45BA-B3D8-8EDDFAD5256D}"/>
    <dgm:cxn modelId="{10BBCDF1-15AF-4C71-ADBA-08F9F20850DF}" type="presOf" srcId="{6C59B957-EC89-4C92-ABD1-C954EFAED764}" destId="{EF5AA0FB-542E-406E-B110-CD864C76D689}" srcOrd="0" destOrd="0" presId="urn:microsoft.com/office/officeart/2005/8/layout/hierarchy1"/>
    <dgm:cxn modelId="{501467F7-94C6-4A37-8D1B-01536E1A9F7B}" type="presOf" srcId="{E05A6BA7-4415-48CB-8204-DB90BED2480C}" destId="{00F60767-EB57-4542-AE69-E24BCD43C505}" srcOrd="0" destOrd="0" presId="urn:microsoft.com/office/officeart/2005/8/layout/hierarchy1"/>
    <dgm:cxn modelId="{730D9AFA-1AFD-44D8-91D0-BF2C3655A137}" type="presOf" srcId="{BE59E861-F0D3-460A-B8E4-4E32A37E3AED}" destId="{7745E85B-73A2-4139-A673-408E7F8FCFC5}" srcOrd="0" destOrd="0" presId="urn:microsoft.com/office/officeart/2005/8/layout/hierarchy1"/>
    <dgm:cxn modelId="{4C7914FB-258E-4470-8763-B55F29B18760}" type="presOf" srcId="{87AAC6E2-1FFD-43E9-83F4-52525E24D9EA}" destId="{90D7FFB7-AF03-4786-81C9-4FA22FC7BC53}" srcOrd="0" destOrd="0" presId="urn:microsoft.com/office/officeart/2005/8/layout/hierarchy1"/>
    <dgm:cxn modelId="{82B44F87-F9D2-4397-AC1F-AB531851D733}" type="presParOf" srcId="{2EF9BC71-1B65-41ED-B1E6-B91A56457A60}" destId="{CE21650B-A2B2-4992-B662-3EC396A0809C}" srcOrd="0" destOrd="0" presId="urn:microsoft.com/office/officeart/2005/8/layout/hierarchy1"/>
    <dgm:cxn modelId="{318252EA-6407-400E-B517-346C9B615EFA}" type="presParOf" srcId="{CE21650B-A2B2-4992-B662-3EC396A0809C}" destId="{55C6C406-E2D6-485D-8A15-59C2A9762579}" srcOrd="0" destOrd="0" presId="urn:microsoft.com/office/officeart/2005/8/layout/hierarchy1"/>
    <dgm:cxn modelId="{CD896D40-5310-47DB-88B6-46EA685CEA2F}" type="presParOf" srcId="{55C6C406-E2D6-485D-8A15-59C2A9762579}" destId="{15E275C1-6141-4A23-9556-BA439190845C}" srcOrd="0" destOrd="0" presId="urn:microsoft.com/office/officeart/2005/8/layout/hierarchy1"/>
    <dgm:cxn modelId="{6442234B-A74F-4A90-A9DF-0C9C47B6780D}" type="presParOf" srcId="{55C6C406-E2D6-485D-8A15-59C2A9762579}" destId="{C7782F2A-1F4A-412C-BCC5-75F26F6CC6B5}" srcOrd="1" destOrd="0" presId="urn:microsoft.com/office/officeart/2005/8/layout/hierarchy1"/>
    <dgm:cxn modelId="{2A43E094-6E66-43CE-AE49-C5FB3637F3F3}" type="presParOf" srcId="{CE21650B-A2B2-4992-B662-3EC396A0809C}" destId="{E968DE77-B3F9-4FDC-92FE-93C09E78B047}" srcOrd="1" destOrd="0" presId="urn:microsoft.com/office/officeart/2005/8/layout/hierarchy1"/>
    <dgm:cxn modelId="{5217B098-E19C-4CDE-A1D5-7109E036C85A}" type="presParOf" srcId="{E968DE77-B3F9-4FDC-92FE-93C09E78B047}" destId="{66967F4B-7B74-4668-B10C-938EB6422046}" srcOrd="0" destOrd="0" presId="urn:microsoft.com/office/officeart/2005/8/layout/hierarchy1"/>
    <dgm:cxn modelId="{C23C6BAA-B73A-438B-8FEF-9A15E15A94A5}" type="presParOf" srcId="{E968DE77-B3F9-4FDC-92FE-93C09E78B047}" destId="{71B79DD3-ED92-4B30-A864-F1C688741453}" srcOrd="1" destOrd="0" presId="urn:microsoft.com/office/officeart/2005/8/layout/hierarchy1"/>
    <dgm:cxn modelId="{4F01F88E-6B52-4706-A6C7-B563F3E7148C}" type="presParOf" srcId="{71B79DD3-ED92-4B30-A864-F1C688741453}" destId="{532405C3-7AD8-4178-8994-E9D71C7B28E4}" srcOrd="0" destOrd="0" presId="urn:microsoft.com/office/officeart/2005/8/layout/hierarchy1"/>
    <dgm:cxn modelId="{CC874E0A-302B-4696-96B6-0F066177E464}" type="presParOf" srcId="{532405C3-7AD8-4178-8994-E9D71C7B28E4}" destId="{A6C1FA18-6102-42EF-8451-95C22EC8ECBB}" srcOrd="0" destOrd="0" presId="urn:microsoft.com/office/officeart/2005/8/layout/hierarchy1"/>
    <dgm:cxn modelId="{12B50217-6A36-4E85-940B-E61DAF8B98AD}" type="presParOf" srcId="{532405C3-7AD8-4178-8994-E9D71C7B28E4}" destId="{EF5AA0FB-542E-406E-B110-CD864C76D689}" srcOrd="1" destOrd="0" presId="urn:microsoft.com/office/officeart/2005/8/layout/hierarchy1"/>
    <dgm:cxn modelId="{5D27F5D3-E932-4162-BA39-C08690114028}" type="presParOf" srcId="{71B79DD3-ED92-4B30-A864-F1C688741453}" destId="{8965F5E8-6674-4726-A323-4733A0041983}" srcOrd="1" destOrd="0" presId="urn:microsoft.com/office/officeart/2005/8/layout/hierarchy1"/>
    <dgm:cxn modelId="{9E6AD8AC-B267-43DD-B970-338899B5D742}" type="presParOf" srcId="{8965F5E8-6674-4726-A323-4733A0041983}" destId="{76F7F7F2-B77F-42D4-9DE0-E2EFE9539F7C}" srcOrd="0" destOrd="0" presId="urn:microsoft.com/office/officeart/2005/8/layout/hierarchy1"/>
    <dgm:cxn modelId="{93596E80-6756-4942-A9E4-A376A7C42BC7}" type="presParOf" srcId="{8965F5E8-6674-4726-A323-4733A0041983}" destId="{26B65DA1-543D-4296-92C1-620FCB52CBFB}" srcOrd="1" destOrd="0" presId="urn:microsoft.com/office/officeart/2005/8/layout/hierarchy1"/>
    <dgm:cxn modelId="{B4DA38CF-4049-47D5-ABAF-C0018C1FD0DC}" type="presParOf" srcId="{26B65DA1-543D-4296-92C1-620FCB52CBFB}" destId="{B6098D72-E83F-491C-BAC2-B125A8CC7D34}" srcOrd="0" destOrd="0" presId="urn:microsoft.com/office/officeart/2005/8/layout/hierarchy1"/>
    <dgm:cxn modelId="{6C07A1FD-E408-4178-B939-85943CA26080}" type="presParOf" srcId="{B6098D72-E83F-491C-BAC2-B125A8CC7D34}" destId="{B4404638-275E-4247-AC04-C7B78776AE4B}" srcOrd="0" destOrd="0" presId="urn:microsoft.com/office/officeart/2005/8/layout/hierarchy1"/>
    <dgm:cxn modelId="{07F27122-2AD0-44FC-9876-0F19A3C81DE3}" type="presParOf" srcId="{B6098D72-E83F-491C-BAC2-B125A8CC7D34}" destId="{390B57C6-E5BE-4FD8-A6DA-C8068DC376B5}" srcOrd="1" destOrd="0" presId="urn:microsoft.com/office/officeart/2005/8/layout/hierarchy1"/>
    <dgm:cxn modelId="{2F9C42F9-A261-4AAF-A192-C83103DE76F6}" type="presParOf" srcId="{26B65DA1-543D-4296-92C1-620FCB52CBFB}" destId="{8D0B3CD1-E6FF-4AC7-866E-1CE0ECA0BD46}" srcOrd="1" destOrd="0" presId="urn:microsoft.com/office/officeart/2005/8/layout/hierarchy1"/>
    <dgm:cxn modelId="{2C1BD05C-9220-4C47-BB8E-67DFE03363F2}" type="presParOf" srcId="{8965F5E8-6674-4726-A323-4733A0041983}" destId="{00F60767-EB57-4542-AE69-E24BCD43C505}" srcOrd="2" destOrd="0" presId="urn:microsoft.com/office/officeart/2005/8/layout/hierarchy1"/>
    <dgm:cxn modelId="{4E40FDFA-C928-4012-8ACD-662753C527EB}" type="presParOf" srcId="{8965F5E8-6674-4726-A323-4733A0041983}" destId="{7654C294-C66B-4A71-AA66-E5B06BBA5B86}" srcOrd="3" destOrd="0" presId="urn:microsoft.com/office/officeart/2005/8/layout/hierarchy1"/>
    <dgm:cxn modelId="{00B26CDC-4543-4320-A985-6A5990E170E4}" type="presParOf" srcId="{7654C294-C66B-4A71-AA66-E5B06BBA5B86}" destId="{28538DD3-DFF1-4098-AD67-F9D11A3DF017}" srcOrd="0" destOrd="0" presId="urn:microsoft.com/office/officeart/2005/8/layout/hierarchy1"/>
    <dgm:cxn modelId="{70578B13-0EF5-447B-B48A-84EE318B327E}" type="presParOf" srcId="{28538DD3-DFF1-4098-AD67-F9D11A3DF017}" destId="{460B0210-5C53-491D-ADDF-8C419193C333}" srcOrd="0" destOrd="0" presId="urn:microsoft.com/office/officeart/2005/8/layout/hierarchy1"/>
    <dgm:cxn modelId="{50C2D05D-7244-474B-AF12-D526604E1E2B}" type="presParOf" srcId="{28538DD3-DFF1-4098-AD67-F9D11A3DF017}" destId="{571C1C2B-2B86-40CF-9AA1-880F85357577}" srcOrd="1" destOrd="0" presId="urn:microsoft.com/office/officeart/2005/8/layout/hierarchy1"/>
    <dgm:cxn modelId="{ACD4E4F9-EE34-45C2-887E-2FA5EF71A34A}" type="presParOf" srcId="{7654C294-C66B-4A71-AA66-E5B06BBA5B86}" destId="{1D1575D5-F5A2-477D-A6F0-B4EE863A5AEC}" srcOrd="1" destOrd="0" presId="urn:microsoft.com/office/officeart/2005/8/layout/hierarchy1"/>
    <dgm:cxn modelId="{142D0A0B-3EE3-4016-B3DA-3607AD680E69}" type="presParOf" srcId="{E968DE77-B3F9-4FDC-92FE-93C09E78B047}" destId="{44D9FDD9-D1FC-4AB6-871D-2DF4F3897E58}" srcOrd="2" destOrd="0" presId="urn:microsoft.com/office/officeart/2005/8/layout/hierarchy1"/>
    <dgm:cxn modelId="{E4D7599D-5FB7-4CC4-A35B-902C496ACB4D}" type="presParOf" srcId="{E968DE77-B3F9-4FDC-92FE-93C09E78B047}" destId="{12C6D10E-E6F2-4B3C-A54A-356D10B4CA41}" srcOrd="3" destOrd="0" presId="urn:microsoft.com/office/officeart/2005/8/layout/hierarchy1"/>
    <dgm:cxn modelId="{0EEA9100-9B24-41FB-98D5-F8DBF01027D9}" type="presParOf" srcId="{12C6D10E-E6F2-4B3C-A54A-356D10B4CA41}" destId="{5D86C4E8-41C6-4EDD-BA07-2B9813311B22}" srcOrd="0" destOrd="0" presId="urn:microsoft.com/office/officeart/2005/8/layout/hierarchy1"/>
    <dgm:cxn modelId="{2E8F9E2E-07C7-4355-9B94-77CDF2BC674B}" type="presParOf" srcId="{5D86C4E8-41C6-4EDD-BA07-2B9813311B22}" destId="{ED1683B6-0E78-4843-909A-7FC315FA264C}" srcOrd="0" destOrd="0" presId="urn:microsoft.com/office/officeart/2005/8/layout/hierarchy1"/>
    <dgm:cxn modelId="{93178B3C-585C-4783-AE57-0E8F296454FC}" type="presParOf" srcId="{5D86C4E8-41C6-4EDD-BA07-2B9813311B22}" destId="{6A127E04-B030-4790-88DB-059AB55C17FF}" srcOrd="1" destOrd="0" presId="urn:microsoft.com/office/officeart/2005/8/layout/hierarchy1"/>
    <dgm:cxn modelId="{6F7A759C-635B-492E-B873-A261AC8532F2}" type="presParOf" srcId="{12C6D10E-E6F2-4B3C-A54A-356D10B4CA41}" destId="{7F8448A5-A870-41BE-8BBB-CEF55CB09134}" srcOrd="1" destOrd="0" presId="urn:microsoft.com/office/officeart/2005/8/layout/hierarchy1"/>
    <dgm:cxn modelId="{DC7D913B-7AF3-4180-BB69-C7FEE580BD0A}" type="presParOf" srcId="{7F8448A5-A870-41BE-8BBB-CEF55CB09134}" destId="{90D7FFB7-AF03-4786-81C9-4FA22FC7BC53}" srcOrd="0" destOrd="0" presId="urn:microsoft.com/office/officeart/2005/8/layout/hierarchy1"/>
    <dgm:cxn modelId="{0E7EB1EB-DCA8-41E3-99A3-E4A1B0880D9D}" type="presParOf" srcId="{7F8448A5-A870-41BE-8BBB-CEF55CB09134}" destId="{0C9278A5-30A3-4BEB-8066-C12707538879}" srcOrd="1" destOrd="0" presId="urn:microsoft.com/office/officeart/2005/8/layout/hierarchy1"/>
    <dgm:cxn modelId="{2B3DF9F8-D197-4489-9B79-41A1D84F0054}" type="presParOf" srcId="{0C9278A5-30A3-4BEB-8066-C12707538879}" destId="{49845B90-B665-4CC1-8CE1-EF47A8C68ACA}" srcOrd="0" destOrd="0" presId="urn:microsoft.com/office/officeart/2005/8/layout/hierarchy1"/>
    <dgm:cxn modelId="{0C15F838-CAA1-4ED1-AD5C-9704F0F4BAFC}" type="presParOf" srcId="{49845B90-B665-4CC1-8CE1-EF47A8C68ACA}" destId="{D8863BD1-A2B9-4A93-B62A-613836A6AC53}" srcOrd="0" destOrd="0" presId="urn:microsoft.com/office/officeart/2005/8/layout/hierarchy1"/>
    <dgm:cxn modelId="{2C2C6D78-B2BC-4940-B74A-CE8394916DD2}" type="presParOf" srcId="{49845B90-B665-4CC1-8CE1-EF47A8C68ACA}" destId="{87A28DD6-361B-4D67-81CB-DA9B9771339F}" srcOrd="1" destOrd="0" presId="urn:microsoft.com/office/officeart/2005/8/layout/hierarchy1"/>
    <dgm:cxn modelId="{1CF4186D-3F9C-4F8C-8101-77A138DC6730}" type="presParOf" srcId="{0C9278A5-30A3-4BEB-8066-C12707538879}" destId="{2A323B6E-A27D-4953-8BBF-7650D274B59F}" srcOrd="1" destOrd="0" presId="urn:microsoft.com/office/officeart/2005/8/layout/hierarchy1"/>
    <dgm:cxn modelId="{6BD0445D-6009-4E38-8EC8-DDA9805F830A}" type="presParOf" srcId="{E968DE77-B3F9-4FDC-92FE-93C09E78B047}" destId="{7745E85B-73A2-4139-A673-408E7F8FCFC5}" srcOrd="4" destOrd="0" presId="urn:microsoft.com/office/officeart/2005/8/layout/hierarchy1"/>
    <dgm:cxn modelId="{AB66075B-2C81-44DB-A56B-95435A9113DA}" type="presParOf" srcId="{E968DE77-B3F9-4FDC-92FE-93C09E78B047}" destId="{0DF96063-F738-488E-9287-CFCFB1213879}" srcOrd="5" destOrd="0" presId="urn:microsoft.com/office/officeart/2005/8/layout/hierarchy1"/>
    <dgm:cxn modelId="{2388E707-978E-4047-8941-65AAAC082F1F}" type="presParOf" srcId="{0DF96063-F738-488E-9287-CFCFB1213879}" destId="{466DF725-2B8E-40DB-B77F-412F6EC29AE5}" srcOrd="0" destOrd="0" presId="urn:microsoft.com/office/officeart/2005/8/layout/hierarchy1"/>
    <dgm:cxn modelId="{E3D4EBE4-F73E-4ECE-AA0A-B3A0F3F2D4EA}" type="presParOf" srcId="{466DF725-2B8E-40DB-B77F-412F6EC29AE5}" destId="{6A8A2ED9-D023-4894-9773-7A87E218C4F6}" srcOrd="0" destOrd="0" presId="urn:microsoft.com/office/officeart/2005/8/layout/hierarchy1"/>
    <dgm:cxn modelId="{FC7C0C53-8073-4A7F-97EA-39D578D60988}" type="presParOf" srcId="{466DF725-2B8E-40DB-B77F-412F6EC29AE5}" destId="{80B59524-2F3B-489D-BB82-4B0CFCE61CDC}" srcOrd="1" destOrd="0" presId="urn:microsoft.com/office/officeart/2005/8/layout/hierarchy1"/>
    <dgm:cxn modelId="{99D3F5B9-2AFD-4232-98F9-365496918C50}" type="presParOf" srcId="{0DF96063-F738-488E-9287-CFCFB1213879}" destId="{8FD01947-5C3A-4230-ACB5-BA2C8B4F9FD8}" srcOrd="1" destOrd="0" presId="urn:microsoft.com/office/officeart/2005/8/layout/hierarchy1"/>
    <dgm:cxn modelId="{75ABF400-19A0-4C03-A317-0B7126169CF4}" type="presParOf" srcId="{2EF9BC71-1B65-41ED-B1E6-B91A56457A60}" destId="{C26DB5EF-83E5-45CA-AC94-8D99249629D7}" srcOrd="1" destOrd="0" presId="urn:microsoft.com/office/officeart/2005/8/layout/hierarchy1"/>
    <dgm:cxn modelId="{25A16853-2A4B-407E-9E10-1D15B4DF29A2}" type="presParOf" srcId="{C26DB5EF-83E5-45CA-AC94-8D99249629D7}" destId="{2E85CC67-21DA-409D-9844-3EE21BBCC31D}" srcOrd="0" destOrd="0" presId="urn:microsoft.com/office/officeart/2005/8/layout/hierarchy1"/>
    <dgm:cxn modelId="{AAAB28D1-063D-4E9C-9777-324F9576F0F4}" type="presParOf" srcId="{2E85CC67-21DA-409D-9844-3EE21BBCC31D}" destId="{517FDC37-7252-4405-89FE-EA2455FE8F58}" srcOrd="0" destOrd="0" presId="urn:microsoft.com/office/officeart/2005/8/layout/hierarchy1"/>
    <dgm:cxn modelId="{43D97DB9-A618-4401-B4AD-0C3F4BFAA304}" type="presParOf" srcId="{2E85CC67-21DA-409D-9844-3EE21BBCC31D}" destId="{11A0367E-2F9A-4E47-B7B3-DEE683DC5377}" srcOrd="1" destOrd="0" presId="urn:microsoft.com/office/officeart/2005/8/layout/hierarchy1"/>
    <dgm:cxn modelId="{EA3CADEF-4E07-47F7-A206-D735C987D647}" type="presParOf" srcId="{C26DB5EF-83E5-45CA-AC94-8D99249629D7}" destId="{147338E0-6BE0-418F-A29E-F8327078AF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6B470-6A84-4B99-87C4-E71A9ACA5A2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6CD389D-B55A-4BD0-B1C0-086C75C0C0E1}">
      <dgm:prSet phldrT="[Текст]"/>
      <dgm:spPr/>
      <dgm:t>
        <a:bodyPr/>
        <a:lstStyle/>
        <a:p>
          <a:r>
            <a:rPr lang="ru-RU" b="1" dirty="0">
              <a:latin typeface="Bookman Old Style" pitchFamily="18" charset="0"/>
            </a:rPr>
            <a:t>Мельчайшая частица химического элемента</a:t>
          </a:r>
        </a:p>
      </dgm:t>
    </dgm:pt>
    <dgm:pt modelId="{38F9CCB6-DB0F-4FC9-B06B-932C3CEA4099}" type="parTrans" cxnId="{C2E2236D-8A2C-4967-AFDC-6CC6E8CE508A}">
      <dgm:prSet/>
      <dgm:spPr/>
      <dgm:t>
        <a:bodyPr/>
        <a:lstStyle/>
        <a:p>
          <a:endParaRPr lang="ru-RU"/>
        </a:p>
      </dgm:t>
    </dgm:pt>
    <dgm:pt modelId="{CC89AE99-A69C-4319-BD5F-FE54D1A35F25}" type="sibTrans" cxnId="{C2E2236D-8A2C-4967-AFDC-6CC6E8CE508A}">
      <dgm:prSet/>
      <dgm:spPr/>
      <dgm:t>
        <a:bodyPr/>
        <a:lstStyle/>
        <a:p>
          <a:endParaRPr lang="ru-RU"/>
        </a:p>
      </dgm:t>
    </dgm:pt>
    <dgm:pt modelId="{2D5EDE53-FF25-4DDC-B5C0-946F70C82446}">
      <dgm:prSet phldrT="[Текст]"/>
      <dgm:spPr/>
      <dgm:t>
        <a:bodyPr/>
        <a:lstStyle/>
        <a:p>
          <a:r>
            <a:rPr lang="ru-RU" b="1" dirty="0">
              <a:latin typeface="Bookman Old Style" pitchFamily="18" charset="0"/>
            </a:rPr>
            <a:t>Химически неделимая частица</a:t>
          </a:r>
        </a:p>
      </dgm:t>
    </dgm:pt>
    <dgm:pt modelId="{54F05AC9-25B2-49DF-8C71-8382773A388E}" type="parTrans" cxnId="{E663BEDC-0C24-4B0E-B2E0-440E1719866F}">
      <dgm:prSet/>
      <dgm:spPr/>
      <dgm:t>
        <a:bodyPr/>
        <a:lstStyle/>
        <a:p>
          <a:endParaRPr lang="ru-RU"/>
        </a:p>
      </dgm:t>
    </dgm:pt>
    <dgm:pt modelId="{CFFE75EA-4F3D-42D8-8E55-D354FDC5B06E}" type="sibTrans" cxnId="{E663BEDC-0C24-4B0E-B2E0-440E1719866F}">
      <dgm:prSet/>
      <dgm:spPr/>
      <dgm:t>
        <a:bodyPr/>
        <a:lstStyle/>
        <a:p>
          <a:endParaRPr lang="ru-RU"/>
        </a:p>
      </dgm:t>
    </dgm:pt>
    <dgm:pt modelId="{4CCB8E0F-A4C7-432A-946D-0263F5C641BD}">
      <dgm:prSet phldrT="[Текст]"/>
      <dgm:spPr/>
      <dgm:t>
        <a:bodyPr/>
        <a:lstStyle/>
        <a:p>
          <a:r>
            <a:rPr lang="ru-RU" b="1" dirty="0">
              <a:latin typeface="Bookman Old Style" pitchFamily="18" charset="0"/>
            </a:rPr>
            <a:t>Часть молекулы</a:t>
          </a:r>
        </a:p>
      </dgm:t>
    </dgm:pt>
    <dgm:pt modelId="{34E6C471-65E6-4617-97F1-7F1DAD3EA805}" type="parTrans" cxnId="{299D877F-7B74-4327-B2F8-79203A207459}">
      <dgm:prSet/>
      <dgm:spPr/>
      <dgm:t>
        <a:bodyPr/>
        <a:lstStyle/>
        <a:p>
          <a:endParaRPr lang="ru-RU"/>
        </a:p>
      </dgm:t>
    </dgm:pt>
    <dgm:pt modelId="{A49344B0-68E2-43D2-AC30-F7C08B46E350}" type="sibTrans" cxnId="{299D877F-7B74-4327-B2F8-79203A207459}">
      <dgm:prSet/>
      <dgm:spPr/>
      <dgm:t>
        <a:bodyPr/>
        <a:lstStyle/>
        <a:p>
          <a:endParaRPr lang="ru-RU"/>
        </a:p>
      </dgm:t>
    </dgm:pt>
    <dgm:pt modelId="{2FE7D53E-E897-4A9B-8D24-1D62752CD335}" type="pres">
      <dgm:prSet presAssocID="{C826B470-6A84-4B99-87C4-E71A9ACA5A25}" presName="compositeShape" presStyleCnt="0">
        <dgm:presLayoutVars>
          <dgm:dir/>
          <dgm:resizeHandles/>
        </dgm:presLayoutVars>
      </dgm:prSet>
      <dgm:spPr/>
    </dgm:pt>
    <dgm:pt modelId="{648F7582-5FE9-400E-84A0-3AE7F1651C86}" type="pres">
      <dgm:prSet presAssocID="{C826B470-6A84-4B99-87C4-E71A9ACA5A25}" presName="pyramid" presStyleLbl="node1" presStyleIdx="0" presStyleCnt="1"/>
      <dgm:spPr/>
    </dgm:pt>
    <dgm:pt modelId="{D3DA11F1-0B71-4FA8-BD9F-EE79D5FA2310}" type="pres">
      <dgm:prSet presAssocID="{C826B470-6A84-4B99-87C4-E71A9ACA5A25}" presName="theList" presStyleCnt="0"/>
      <dgm:spPr/>
    </dgm:pt>
    <dgm:pt modelId="{E1278048-31A0-4D20-A621-10F92456477F}" type="pres">
      <dgm:prSet presAssocID="{76CD389D-B55A-4BD0-B1C0-086C75C0C0E1}" presName="aNode" presStyleLbl="fgAcc1" presStyleIdx="0" presStyleCnt="3">
        <dgm:presLayoutVars>
          <dgm:bulletEnabled val="1"/>
        </dgm:presLayoutVars>
      </dgm:prSet>
      <dgm:spPr/>
    </dgm:pt>
    <dgm:pt modelId="{1C8E8526-FD81-49BF-919A-213806C37082}" type="pres">
      <dgm:prSet presAssocID="{76CD389D-B55A-4BD0-B1C0-086C75C0C0E1}" presName="aSpace" presStyleCnt="0"/>
      <dgm:spPr/>
    </dgm:pt>
    <dgm:pt modelId="{98034446-DDBD-4140-91D4-712CB3C79666}" type="pres">
      <dgm:prSet presAssocID="{2D5EDE53-FF25-4DDC-B5C0-946F70C82446}" presName="aNode" presStyleLbl="fgAcc1" presStyleIdx="1" presStyleCnt="3">
        <dgm:presLayoutVars>
          <dgm:bulletEnabled val="1"/>
        </dgm:presLayoutVars>
      </dgm:prSet>
      <dgm:spPr/>
    </dgm:pt>
    <dgm:pt modelId="{CA9F17DD-8795-4140-9815-1DA799267640}" type="pres">
      <dgm:prSet presAssocID="{2D5EDE53-FF25-4DDC-B5C0-946F70C82446}" presName="aSpace" presStyleCnt="0"/>
      <dgm:spPr/>
    </dgm:pt>
    <dgm:pt modelId="{499EC976-EE69-4A5F-A31A-43B5AC756DF6}" type="pres">
      <dgm:prSet presAssocID="{4CCB8E0F-A4C7-432A-946D-0263F5C641BD}" presName="aNode" presStyleLbl="fgAcc1" presStyleIdx="2" presStyleCnt="3">
        <dgm:presLayoutVars>
          <dgm:bulletEnabled val="1"/>
        </dgm:presLayoutVars>
      </dgm:prSet>
      <dgm:spPr/>
    </dgm:pt>
    <dgm:pt modelId="{31868B24-5796-440D-A03A-E52BF2ED5C06}" type="pres">
      <dgm:prSet presAssocID="{4CCB8E0F-A4C7-432A-946D-0263F5C641BD}" presName="aSpace" presStyleCnt="0"/>
      <dgm:spPr/>
    </dgm:pt>
  </dgm:ptLst>
  <dgm:cxnLst>
    <dgm:cxn modelId="{35C4AD0A-AAA1-4F6E-B236-969C958D8550}" type="presOf" srcId="{76CD389D-B55A-4BD0-B1C0-086C75C0C0E1}" destId="{E1278048-31A0-4D20-A621-10F92456477F}" srcOrd="0" destOrd="0" presId="urn:microsoft.com/office/officeart/2005/8/layout/pyramid2"/>
    <dgm:cxn modelId="{A029C73A-C535-48F0-A063-63B81EA70FCC}" type="presOf" srcId="{2D5EDE53-FF25-4DDC-B5C0-946F70C82446}" destId="{98034446-DDBD-4140-91D4-712CB3C79666}" srcOrd="0" destOrd="0" presId="urn:microsoft.com/office/officeart/2005/8/layout/pyramid2"/>
    <dgm:cxn modelId="{C2E2236D-8A2C-4967-AFDC-6CC6E8CE508A}" srcId="{C826B470-6A84-4B99-87C4-E71A9ACA5A25}" destId="{76CD389D-B55A-4BD0-B1C0-086C75C0C0E1}" srcOrd="0" destOrd="0" parTransId="{38F9CCB6-DB0F-4FC9-B06B-932C3CEA4099}" sibTransId="{CC89AE99-A69C-4319-BD5F-FE54D1A35F25}"/>
    <dgm:cxn modelId="{299D877F-7B74-4327-B2F8-79203A207459}" srcId="{C826B470-6A84-4B99-87C4-E71A9ACA5A25}" destId="{4CCB8E0F-A4C7-432A-946D-0263F5C641BD}" srcOrd="2" destOrd="0" parTransId="{34E6C471-65E6-4617-97F1-7F1DAD3EA805}" sibTransId="{A49344B0-68E2-43D2-AC30-F7C08B46E350}"/>
    <dgm:cxn modelId="{F72B3683-5C01-4170-980E-4DB0E19481DF}" type="presOf" srcId="{4CCB8E0F-A4C7-432A-946D-0263F5C641BD}" destId="{499EC976-EE69-4A5F-A31A-43B5AC756DF6}" srcOrd="0" destOrd="0" presId="urn:microsoft.com/office/officeart/2005/8/layout/pyramid2"/>
    <dgm:cxn modelId="{27347D87-FB60-45F0-9E07-A3612AD7D383}" type="presOf" srcId="{C826B470-6A84-4B99-87C4-E71A9ACA5A25}" destId="{2FE7D53E-E897-4A9B-8D24-1D62752CD335}" srcOrd="0" destOrd="0" presId="urn:microsoft.com/office/officeart/2005/8/layout/pyramid2"/>
    <dgm:cxn modelId="{E663BEDC-0C24-4B0E-B2E0-440E1719866F}" srcId="{C826B470-6A84-4B99-87C4-E71A9ACA5A25}" destId="{2D5EDE53-FF25-4DDC-B5C0-946F70C82446}" srcOrd="1" destOrd="0" parTransId="{54F05AC9-25B2-49DF-8C71-8382773A388E}" sibTransId="{CFFE75EA-4F3D-42D8-8E55-D354FDC5B06E}"/>
    <dgm:cxn modelId="{2BC3B8C3-D2D8-42F1-9243-0325AB4CCF39}" type="presParOf" srcId="{2FE7D53E-E897-4A9B-8D24-1D62752CD335}" destId="{648F7582-5FE9-400E-84A0-3AE7F1651C86}" srcOrd="0" destOrd="0" presId="urn:microsoft.com/office/officeart/2005/8/layout/pyramid2"/>
    <dgm:cxn modelId="{02C46085-FCDA-400A-A745-1914D232FF0B}" type="presParOf" srcId="{2FE7D53E-E897-4A9B-8D24-1D62752CD335}" destId="{D3DA11F1-0B71-4FA8-BD9F-EE79D5FA2310}" srcOrd="1" destOrd="0" presId="urn:microsoft.com/office/officeart/2005/8/layout/pyramid2"/>
    <dgm:cxn modelId="{62E04CB2-F660-4BDD-BAA8-7AD398E7D587}" type="presParOf" srcId="{D3DA11F1-0B71-4FA8-BD9F-EE79D5FA2310}" destId="{E1278048-31A0-4D20-A621-10F92456477F}" srcOrd="0" destOrd="0" presId="urn:microsoft.com/office/officeart/2005/8/layout/pyramid2"/>
    <dgm:cxn modelId="{530C5A8C-C9B4-451A-B2A9-74DDDDBF9AA0}" type="presParOf" srcId="{D3DA11F1-0B71-4FA8-BD9F-EE79D5FA2310}" destId="{1C8E8526-FD81-49BF-919A-213806C37082}" srcOrd="1" destOrd="0" presId="urn:microsoft.com/office/officeart/2005/8/layout/pyramid2"/>
    <dgm:cxn modelId="{D79C67E1-A293-4AAA-AC02-5BCC857899C0}" type="presParOf" srcId="{D3DA11F1-0B71-4FA8-BD9F-EE79D5FA2310}" destId="{98034446-DDBD-4140-91D4-712CB3C79666}" srcOrd="2" destOrd="0" presId="urn:microsoft.com/office/officeart/2005/8/layout/pyramid2"/>
    <dgm:cxn modelId="{E12623AF-F093-476B-AFF6-BBE7076C2883}" type="presParOf" srcId="{D3DA11F1-0B71-4FA8-BD9F-EE79D5FA2310}" destId="{CA9F17DD-8795-4140-9815-1DA799267640}" srcOrd="3" destOrd="0" presId="urn:microsoft.com/office/officeart/2005/8/layout/pyramid2"/>
    <dgm:cxn modelId="{38A53116-19B0-4C8C-9F5A-CCFD5C6A9D10}" type="presParOf" srcId="{D3DA11F1-0B71-4FA8-BD9F-EE79D5FA2310}" destId="{499EC976-EE69-4A5F-A31A-43B5AC756DF6}" srcOrd="4" destOrd="0" presId="urn:microsoft.com/office/officeart/2005/8/layout/pyramid2"/>
    <dgm:cxn modelId="{0AD82C1D-6C54-4FAF-B072-AB54510FC634}" type="presParOf" srcId="{D3DA11F1-0B71-4FA8-BD9F-EE79D5FA2310}" destId="{31868B24-5796-440D-A03A-E52BF2ED5C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5E85B-73A2-4139-A673-408E7F8FCFC5}">
      <dsp:nvSpPr>
        <dsp:cNvPr id="0" name=""/>
        <dsp:cNvSpPr/>
      </dsp:nvSpPr>
      <dsp:spPr>
        <a:xfrm>
          <a:off x="2962558" y="712654"/>
          <a:ext cx="1582301" cy="295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27"/>
              </a:lnTo>
              <a:lnTo>
                <a:pt x="1582301" y="191527"/>
              </a:lnTo>
              <a:lnTo>
                <a:pt x="1582301" y="295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7FFB7-AF03-4786-81C9-4FA22FC7BC53}">
      <dsp:nvSpPr>
        <dsp:cNvPr id="0" name=""/>
        <dsp:cNvSpPr/>
      </dsp:nvSpPr>
      <dsp:spPr>
        <a:xfrm>
          <a:off x="2825819" y="1746206"/>
          <a:ext cx="442270" cy="331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0"/>
              </a:lnTo>
              <a:lnTo>
                <a:pt x="442270" y="227820"/>
              </a:lnTo>
              <a:lnTo>
                <a:pt x="442270" y="331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9FDD9-D1FC-4AB6-871D-2DF4F3897E58}">
      <dsp:nvSpPr>
        <dsp:cNvPr id="0" name=""/>
        <dsp:cNvSpPr/>
      </dsp:nvSpPr>
      <dsp:spPr>
        <a:xfrm>
          <a:off x="2825819" y="712654"/>
          <a:ext cx="136739" cy="321045"/>
        </a:xfrm>
        <a:custGeom>
          <a:avLst/>
          <a:gdLst/>
          <a:ahLst/>
          <a:cxnLst/>
          <a:rect l="0" t="0" r="0" b="0"/>
          <a:pathLst>
            <a:path>
              <a:moveTo>
                <a:pt x="136739" y="0"/>
              </a:moveTo>
              <a:lnTo>
                <a:pt x="136739" y="217098"/>
              </a:lnTo>
              <a:lnTo>
                <a:pt x="0" y="217098"/>
              </a:lnTo>
              <a:lnTo>
                <a:pt x="0" y="321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60767-EB57-4542-AE69-E24BCD43C505}">
      <dsp:nvSpPr>
        <dsp:cNvPr id="0" name=""/>
        <dsp:cNvSpPr/>
      </dsp:nvSpPr>
      <dsp:spPr>
        <a:xfrm>
          <a:off x="1248302" y="1751493"/>
          <a:ext cx="685702" cy="32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85"/>
              </a:lnTo>
              <a:lnTo>
                <a:pt x="685702" y="222385"/>
              </a:lnTo>
              <a:lnTo>
                <a:pt x="685702" y="326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7F7F2-B77F-42D4-9DE0-E2EFE9539F7C}">
      <dsp:nvSpPr>
        <dsp:cNvPr id="0" name=""/>
        <dsp:cNvSpPr/>
      </dsp:nvSpPr>
      <dsp:spPr>
        <a:xfrm>
          <a:off x="562600" y="1751493"/>
          <a:ext cx="685702" cy="326331"/>
        </a:xfrm>
        <a:custGeom>
          <a:avLst/>
          <a:gdLst/>
          <a:ahLst/>
          <a:cxnLst/>
          <a:rect l="0" t="0" r="0" b="0"/>
          <a:pathLst>
            <a:path>
              <a:moveTo>
                <a:pt x="685702" y="0"/>
              </a:moveTo>
              <a:lnTo>
                <a:pt x="685702" y="222385"/>
              </a:lnTo>
              <a:lnTo>
                <a:pt x="0" y="222385"/>
              </a:lnTo>
              <a:lnTo>
                <a:pt x="0" y="326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67F4B-7B74-4668-B10C-938EB6422046}">
      <dsp:nvSpPr>
        <dsp:cNvPr id="0" name=""/>
        <dsp:cNvSpPr/>
      </dsp:nvSpPr>
      <dsp:spPr>
        <a:xfrm>
          <a:off x="1248302" y="712654"/>
          <a:ext cx="1714255" cy="326331"/>
        </a:xfrm>
        <a:custGeom>
          <a:avLst/>
          <a:gdLst/>
          <a:ahLst/>
          <a:cxnLst/>
          <a:rect l="0" t="0" r="0" b="0"/>
          <a:pathLst>
            <a:path>
              <a:moveTo>
                <a:pt x="1714255" y="0"/>
              </a:moveTo>
              <a:lnTo>
                <a:pt x="1714255" y="222385"/>
              </a:lnTo>
              <a:lnTo>
                <a:pt x="0" y="222385"/>
              </a:lnTo>
              <a:lnTo>
                <a:pt x="0" y="326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75C1-6141-4A23-9556-BA439190845C}">
      <dsp:nvSpPr>
        <dsp:cNvPr id="0" name=""/>
        <dsp:cNvSpPr/>
      </dsp:nvSpPr>
      <dsp:spPr>
        <a:xfrm>
          <a:off x="2401529" y="147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82F2A-1F4A-412C-BCC5-75F26F6CC6B5}">
      <dsp:nvSpPr>
        <dsp:cNvPr id="0" name=""/>
        <dsp:cNvSpPr/>
      </dsp:nvSpPr>
      <dsp:spPr>
        <a:xfrm>
          <a:off x="2526202" y="118587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воздух</a:t>
          </a:r>
        </a:p>
      </dsp:txBody>
      <dsp:txXfrm>
        <a:off x="2526202" y="118587"/>
        <a:ext cx="1122058" cy="712506"/>
      </dsp:txXfrm>
    </dsp:sp>
    <dsp:sp modelId="{A6C1FA18-6102-42EF-8451-95C22EC8ECBB}">
      <dsp:nvSpPr>
        <dsp:cNvPr id="0" name=""/>
        <dsp:cNvSpPr/>
      </dsp:nvSpPr>
      <dsp:spPr>
        <a:xfrm>
          <a:off x="687273" y="1038986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AA0FB-542E-406E-B110-CD864C76D689}">
      <dsp:nvSpPr>
        <dsp:cNvPr id="0" name=""/>
        <dsp:cNvSpPr/>
      </dsp:nvSpPr>
      <dsp:spPr>
        <a:xfrm>
          <a:off x="811946" y="1157426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постоянная</a:t>
          </a:r>
        </a:p>
      </dsp:txBody>
      <dsp:txXfrm>
        <a:off x="811946" y="1157426"/>
        <a:ext cx="1122058" cy="712506"/>
      </dsp:txXfrm>
    </dsp:sp>
    <dsp:sp modelId="{B4404638-275E-4247-AC04-C7B78776AE4B}">
      <dsp:nvSpPr>
        <dsp:cNvPr id="0" name=""/>
        <dsp:cNvSpPr/>
      </dsp:nvSpPr>
      <dsp:spPr>
        <a:xfrm>
          <a:off x="1571" y="2077825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B57C6-E5BE-4FD8-A6DA-C8068DC376B5}">
      <dsp:nvSpPr>
        <dsp:cNvPr id="0" name=""/>
        <dsp:cNvSpPr/>
      </dsp:nvSpPr>
      <dsp:spPr>
        <a:xfrm>
          <a:off x="126244" y="2196265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Азот,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кислород</a:t>
          </a:r>
        </a:p>
      </dsp:txBody>
      <dsp:txXfrm>
        <a:off x="126244" y="2196265"/>
        <a:ext cx="1122058" cy="712506"/>
      </dsp:txXfrm>
    </dsp:sp>
    <dsp:sp modelId="{460B0210-5C53-491D-ADDF-8C419193C333}">
      <dsp:nvSpPr>
        <dsp:cNvPr id="0" name=""/>
        <dsp:cNvSpPr/>
      </dsp:nvSpPr>
      <dsp:spPr>
        <a:xfrm>
          <a:off x="1372976" y="2077825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C1C2B-2B86-40CF-9AA1-880F85357577}">
      <dsp:nvSpPr>
        <dsp:cNvPr id="0" name=""/>
        <dsp:cNvSpPr/>
      </dsp:nvSpPr>
      <dsp:spPr>
        <a:xfrm>
          <a:off x="1497649" y="2196265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Благородные газы</a:t>
          </a:r>
        </a:p>
      </dsp:txBody>
      <dsp:txXfrm>
        <a:off x="1497649" y="2196265"/>
        <a:ext cx="1122058" cy="712506"/>
      </dsp:txXfrm>
    </dsp:sp>
    <dsp:sp modelId="{ED1683B6-0E78-4843-909A-7FC315FA264C}">
      <dsp:nvSpPr>
        <dsp:cNvPr id="0" name=""/>
        <dsp:cNvSpPr/>
      </dsp:nvSpPr>
      <dsp:spPr>
        <a:xfrm>
          <a:off x="2264790" y="1033699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27E04-B030-4790-88DB-059AB55C17FF}">
      <dsp:nvSpPr>
        <dsp:cNvPr id="0" name=""/>
        <dsp:cNvSpPr/>
      </dsp:nvSpPr>
      <dsp:spPr>
        <a:xfrm>
          <a:off x="2389463" y="1152139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переменная</a:t>
          </a:r>
        </a:p>
      </dsp:txBody>
      <dsp:txXfrm>
        <a:off x="2389463" y="1152139"/>
        <a:ext cx="1122058" cy="712506"/>
      </dsp:txXfrm>
    </dsp:sp>
    <dsp:sp modelId="{D8863BD1-A2B9-4A93-B62A-613836A6AC53}">
      <dsp:nvSpPr>
        <dsp:cNvPr id="0" name=""/>
        <dsp:cNvSpPr/>
      </dsp:nvSpPr>
      <dsp:spPr>
        <a:xfrm>
          <a:off x="2707060" y="2077973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28DD6-361B-4D67-81CB-DA9B9771339F}">
      <dsp:nvSpPr>
        <dsp:cNvPr id="0" name=""/>
        <dsp:cNvSpPr/>
      </dsp:nvSpPr>
      <dsp:spPr>
        <a:xfrm>
          <a:off x="2831734" y="2196413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Углекислый газ, вода, озон</a:t>
          </a:r>
        </a:p>
      </dsp:txBody>
      <dsp:txXfrm>
        <a:off x="2831734" y="2196413"/>
        <a:ext cx="1122058" cy="712506"/>
      </dsp:txXfrm>
    </dsp:sp>
    <dsp:sp modelId="{6A8A2ED9-D023-4894-9773-7A87E218C4F6}">
      <dsp:nvSpPr>
        <dsp:cNvPr id="0" name=""/>
        <dsp:cNvSpPr/>
      </dsp:nvSpPr>
      <dsp:spPr>
        <a:xfrm>
          <a:off x="3983831" y="1008128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59524-2F3B-489D-BB82-4B0CFCE61CDC}">
      <dsp:nvSpPr>
        <dsp:cNvPr id="0" name=""/>
        <dsp:cNvSpPr/>
      </dsp:nvSpPr>
      <dsp:spPr>
        <a:xfrm>
          <a:off x="4108504" y="1126567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временная</a:t>
          </a:r>
        </a:p>
      </dsp:txBody>
      <dsp:txXfrm>
        <a:off x="4108504" y="1126567"/>
        <a:ext cx="1122058" cy="712506"/>
      </dsp:txXfrm>
    </dsp:sp>
    <dsp:sp modelId="{517FDC37-7252-4405-89FE-EA2455FE8F58}">
      <dsp:nvSpPr>
        <dsp:cNvPr id="0" name=""/>
        <dsp:cNvSpPr/>
      </dsp:nvSpPr>
      <dsp:spPr>
        <a:xfrm>
          <a:off x="4117356" y="2077973"/>
          <a:ext cx="1122058" cy="712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0367E-2F9A-4E47-B7B3-DEE683DC5377}">
      <dsp:nvSpPr>
        <dsp:cNvPr id="0" name=""/>
        <dsp:cNvSpPr/>
      </dsp:nvSpPr>
      <dsp:spPr>
        <a:xfrm>
          <a:off x="4242029" y="2196413"/>
          <a:ext cx="1122058" cy="7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Пыль, пыльца,  оксиды азота, серы</a:t>
          </a:r>
        </a:p>
      </dsp:txBody>
      <dsp:txXfrm>
        <a:off x="4242029" y="2196413"/>
        <a:ext cx="1122058" cy="712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F7582-5FE9-400E-84A0-3AE7F1651C86}">
      <dsp:nvSpPr>
        <dsp:cNvPr id="0" name=""/>
        <dsp:cNvSpPr/>
      </dsp:nvSpPr>
      <dsp:spPr>
        <a:xfrm>
          <a:off x="859127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78048-31A0-4D20-A621-10F92456477F}">
      <dsp:nvSpPr>
        <dsp:cNvPr id="0" name=""/>
        <dsp:cNvSpPr/>
      </dsp:nvSpPr>
      <dsp:spPr>
        <a:xfrm>
          <a:off x="3122108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man Old Style" pitchFamily="18" charset="0"/>
            </a:rPr>
            <a:t>Мельчайшая частица химического элемента</a:t>
          </a:r>
        </a:p>
      </dsp:txBody>
      <dsp:txXfrm>
        <a:off x="3122108" y="455027"/>
        <a:ext cx="2941875" cy="1071380"/>
      </dsp:txXfrm>
    </dsp:sp>
    <dsp:sp modelId="{98034446-DDBD-4140-91D4-712CB3C79666}">
      <dsp:nvSpPr>
        <dsp:cNvPr id="0" name=""/>
        <dsp:cNvSpPr/>
      </dsp:nvSpPr>
      <dsp:spPr>
        <a:xfrm>
          <a:off x="3122108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man Old Style" pitchFamily="18" charset="0"/>
            </a:rPr>
            <a:t>Химически неделимая частица</a:t>
          </a:r>
        </a:p>
      </dsp:txBody>
      <dsp:txXfrm>
        <a:off x="3122108" y="1660330"/>
        <a:ext cx="2941875" cy="1071380"/>
      </dsp:txXfrm>
    </dsp:sp>
    <dsp:sp modelId="{499EC976-EE69-4A5F-A31A-43B5AC756DF6}">
      <dsp:nvSpPr>
        <dsp:cNvPr id="0" name=""/>
        <dsp:cNvSpPr/>
      </dsp:nvSpPr>
      <dsp:spPr>
        <a:xfrm>
          <a:off x="3122108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man Old Style" pitchFamily="18" charset="0"/>
            </a:rPr>
            <a:t>Часть молекулы</a:t>
          </a:r>
        </a:p>
      </dsp:txBody>
      <dsp:txXfrm>
        <a:off x="3122108" y="2865632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954F-CC5A-4F08-80F2-932B946B74A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5F84-5D55-4DDF-9B93-16EE6955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latin typeface="Bookman Old Style" pitchFamily="18" charset="0"/>
              </a:rPr>
              <a:t>Системно-деятельностный</a:t>
            </a:r>
            <a:r>
              <a:rPr lang="ru-RU" b="1" i="1" dirty="0">
                <a:latin typeface="Bookman Old Style" pitchFamily="18" charset="0"/>
              </a:rPr>
              <a:t> подход в развитии УУД на примере смыслового чтения.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00800" cy="1752600"/>
          </a:xfrm>
        </p:spPr>
        <p:txBody>
          <a:bodyPr/>
          <a:lstStyle/>
          <a:p>
            <a:r>
              <a:rPr lang="ru-RU" dirty="0"/>
              <a:t>Из опыта работы </a:t>
            </a:r>
            <a:r>
              <a:rPr lang="ru-RU" dirty="0" err="1"/>
              <a:t>Фурзиковой</a:t>
            </a:r>
            <a:r>
              <a:rPr lang="ru-RU" dirty="0"/>
              <a:t> О.В., учителя химии МБОУ СОШ №4 п. Ванино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4. Репродуктивные: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869160"/>
            <a:ext cx="7416824" cy="142413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Создавать вторичные тексты.</a:t>
            </a:r>
          </a:p>
          <a:p>
            <a:pPr lvl="0"/>
            <a:r>
              <a:rPr lang="ru-RU" dirty="0"/>
              <a:t>Владеть разными видами пересказа.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Конструктивные:</a:t>
            </a:r>
            <a:b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268760"/>
            <a:ext cx="8229600" cy="2180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Выполнять смысловое свертывание выделенных фактов и мыслей.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Сопоставлять разные точки зрения, формировать систему аргументов.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Дифференциальный алгоритм чтения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Выделение ключевых слов в каждом смысловом абзаце.</a:t>
            </a:r>
          </a:p>
          <a:p>
            <a:r>
              <a:rPr lang="ru-RU" dirty="0"/>
              <a:t>Составление смысловых рядов.(состоят из ключевых слов и дополняющих, определяющих)</a:t>
            </a:r>
          </a:p>
          <a:p>
            <a:r>
              <a:rPr lang="ru-RU" dirty="0"/>
              <a:t>Выявление доминанты – основного значения текста.</a:t>
            </a:r>
          </a:p>
          <a:p>
            <a:pPr algn="r">
              <a:buNone/>
            </a:pPr>
            <a:r>
              <a:rPr lang="ru-RU" dirty="0" err="1"/>
              <a:t>Казарцева</a:t>
            </a:r>
            <a:r>
              <a:rPr lang="ru-RU" dirty="0"/>
              <a:t> О.М. Вишнякова О.В.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2792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Кластеры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для аттестации\К.с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3971" t="2751" r="1002" b="39500"/>
          <a:stretch>
            <a:fillRect/>
          </a:stretch>
        </p:blipFill>
        <p:spPr bwMode="auto">
          <a:xfrm>
            <a:off x="1043608" y="731694"/>
            <a:ext cx="7128792" cy="612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ИНСЕРТ – маркировка текста значками по мере его чтения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V</a:t>
            </a:r>
            <a:r>
              <a:rPr lang="ru-RU" sz="4400" dirty="0">
                <a:latin typeface="Segoe Script" pitchFamily="34" charset="0"/>
              </a:rPr>
              <a:t> – уже знал</a:t>
            </a:r>
            <a:endParaRPr lang="en-US" sz="4400" dirty="0">
              <a:latin typeface="Segoe Script" pitchFamily="34" charset="0"/>
            </a:endParaRPr>
          </a:p>
          <a:p>
            <a:pPr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+</a:t>
            </a:r>
            <a:r>
              <a:rPr lang="ru-RU" sz="4400" dirty="0">
                <a:latin typeface="Segoe Script" pitchFamily="34" charset="0"/>
              </a:rPr>
              <a:t> новое, но понятное</a:t>
            </a:r>
            <a:endParaRPr lang="en-US" sz="4400" dirty="0">
              <a:latin typeface="Segoe Script" pitchFamily="34" charset="0"/>
            </a:endParaRPr>
          </a:p>
          <a:p>
            <a:pPr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-</a:t>
            </a:r>
            <a:r>
              <a:rPr lang="ru-RU" sz="4400" dirty="0">
                <a:latin typeface="Segoe Script" pitchFamily="34" charset="0"/>
              </a:rPr>
              <a:t> думал иначе</a:t>
            </a:r>
            <a:endParaRPr lang="en-US" sz="4400" dirty="0">
              <a:latin typeface="Segoe Script" pitchFamily="34" charset="0"/>
            </a:endParaRPr>
          </a:p>
          <a:p>
            <a:pPr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!</a:t>
            </a:r>
            <a:r>
              <a:rPr lang="ru-RU" sz="4400" dirty="0">
                <a:latin typeface="Segoe Script" pitchFamily="34" charset="0"/>
              </a:rPr>
              <a:t> содержится важная информация</a:t>
            </a:r>
            <a:endParaRPr lang="en-US" sz="4400" dirty="0">
              <a:latin typeface="Segoe Script" pitchFamily="34" charset="0"/>
            </a:endParaRPr>
          </a:p>
          <a:p>
            <a:pPr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?</a:t>
            </a:r>
            <a:r>
              <a:rPr lang="ru-RU" sz="4400" dirty="0">
                <a:latin typeface="Segoe Script" pitchFamily="34" charset="0"/>
              </a:rPr>
              <a:t> не понял, есть вопросы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3888432" cy="1368152"/>
          </a:xfrm>
        </p:spPr>
        <p:txBody>
          <a:bodyPr>
            <a:noAutofit/>
          </a:bodyPr>
          <a:lstStyle/>
          <a:p>
            <a:r>
              <a:rPr lang="ru-RU" sz="3600" b="1" dirty="0">
                <a:ea typeface="Ebrima" pitchFamily="2" charset="0"/>
                <a:cs typeface="Ebrima" pitchFamily="2" charset="0"/>
              </a:rPr>
              <a:t>Графически изобразите состав воздуха.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79912" y="3645024"/>
          <a:ext cx="5364088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Учитель\Desktop\возду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0648"/>
            <a:ext cx="4567428" cy="2724912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воздух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24944"/>
            <a:ext cx="4407408" cy="214884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244408" y="5517232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Учитель\Desktop\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48680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понятий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771800" y="1844824"/>
          <a:ext cx="69231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51571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ookman Old Style" pitchFamily="18" charset="0"/>
              </a:rPr>
              <a:t>АТОМ</a:t>
            </a:r>
          </a:p>
        </p:txBody>
      </p:sp>
      <p:pic>
        <p:nvPicPr>
          <p:cNvPr id="7" name="Рисунок 6" descr="C:\Users\Учитель\Desktop\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84784"/>
            <a:ext cx="3528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7892278">
            <a:off x="3373506" y="3565328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Атом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429420"/>
          </a:xfrm>
        </p:spPr>
        <p:txBody>
          <a:bodyPr/>
          <a:lstStyle/>
          <a:p>
            <a:r>
              <a:rPr lang="ru-RU" dirty="0"/>
              <a:t>Валентность химического элемента – способность его атомов соединяться с другими атомами в определённых соотношениях.</a:t>
            </a:r>
          </a:p>
          <a:p>
            <a:r>
              <a:rPr lang="ru-RU" dirty="0"/>
              <a:t>Валентность – способность атомов одного элемента присоединять определённое количество атомов другого элемента.</a:t>
            </a:r>
          </a:p>
          <a:p>
            <a:r>
              <a:rPr lang="ru-RU" dirty="0"/>
              <a:t>Валентность – свойство атомов, вступая в химические соединения, отдавать или принимать определённое количество электронов, или объединять электроны для образования общих для двух атомов электронных пар.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429420"/>
          </a:xfrm>
        </p:spPr>
        <p:txBody>
          <a:bodyPr/>
          <a:lstStyle/>
          <a:p>
            <a:r>
              <a:rPr lang="ru-RU" dirty="0"/>
              <a:t>Валентность химического элемента – способность его атомов </a:t>
            </a:r>
            <a:r>
              <a:rPr lang="ru-RU" dirty="0">
                <a:solidFill>
                  <a:srgbClr val="FF0000"/>
                </a:solidFill>
              </a:rPr>
              <a:t>соединяться</a:t>
            </a:r>
            <a:r>
              <a:rPr lang="ru-RU" dirty="0"/>
              <a:t> с другими атомами в </a:t>
            </a:r>
            <a:r>
              <a:rPr lang="ru-RU" b="1" dirty="0">
                <a:solidFill>
                  <a:srgbClr val="048639"/>
                </a:solidFill>
              </a:rPr>
              <a:t>определённых соотношениях</a:t>
            </a:r>
            <a:r>
              <a:rPr lang="ru-RU" dirty="0"/>
              <a:t>.</a:t>
            </a:r>
          </a:p>
          <a:p>
            <a:r>
              <a:rPr lang="ru-RU" dirty="0"/>
              <a:t>Валентность – способность атомов одного элемента </a:t>
            </a:r>
            <a:r>
              <a:rPr lang="ru-RU" dirty="0">
                <a:solidFill>
                  <a:srgbClr val="FF0000"/>
                </a:solidFill>
              </a:rPr>
              <a:t>присоединять</a:t>
            </a:r>
            <a:r>
              <a:rPr lang="ru-RU" dirty="0"/>
              <a:t> </a:t>
            </a:r>
            <a:r>
              <a:rPr lang="ru-RU" b="1" dirty="0">
                <a:solidFill>
                  <a:srgbClr val="048639"/>
                </a:solidFill>
              </a:rPr>
              <a:t>определённое количество атомов</a:t>
            </a:r>
            <a:r>
              <a:rPr lang="ru-RU" dirty="0"/>
              <a:t> другого элемента.</a:t>
            </a:r>
          </a:p>
          <a:p>
            <a:r>
              <a:rPr lang="ru-RU" dirty="0"/>
              <a:t>Валентность – свойство атомов, вступая в химические соединения, отдавать или принимать </a:t>
            </a:r>
            <a:r>
              <a:rPr lang="ru-RU" b="1" dirty="0">
                <a:solidFill>
                  <a:srgbClr val="048639"/>
                </a:solidFill>
              </a:rPr>
              <a:t>определённое количество электронов</a:t>
            </a:r>
            <a:r>
              <a:rPr lang="ru-RU" dirty="0"/>
              <a:t>, или </a:t>
            </a:r>
            <a:r>
              <a:rPr lang="ru-RU" dirty="0">
                <a:solidFill>
                  <a:srgbClr val="FF0000"/>
                </a:solidFill>
              </a:rPr>
              <a:t>объединять</a:t>
            </a:r>
            <a:r>
              <a:rPr lang="ru-RU" dirty="0"/>
              <a:t> электроны для образования общих для двух атомов электронных пар.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987008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Концептуальные таблицы</a:t>
            </a:r>
          </a:p>
        </p:txBody>
      </p:sp>
      <p:pic>
        <p:nvPicPr>
          <p:cNvPr id="2050" name="Picture 2" descr="C:\Users\Учитель\Desktop\колого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41900" cy="3096344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ологоров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647807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Учитель\Desktop\кологоров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513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u="sng" dirty="0"/>
              <a:t>В основе Стандарта лежит </a:t>
            </a:r>
            <a:r>
              <a:rPr lang="ru-RU" i="1" u="sng" dirty="0" err="1"/>
              <a:t>системно-деятельностный</a:t>
            </a:r>
            <a:r>
              <a:rPr lang="ru-RU" i="1" u="sng" dirty="0"/>
              <a:t> подход, который обеспечивает:</a:t>
            </a:r>
            <a:br>
              <a:rPr lang="ru-RU" i="1" u="sng" dirty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формирование готовности к саморазвитию и непрерывному образованию;</a:t>
            </a:r>
          </a:p>
          <a:p>
            <a:r>
              <a:rPr lang="ru-RU" dirty="0"/>
              <a:t>проектирование и конструирование социальной среды развития обучающихся в системе образования;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активную учебно-познавательную деятельность обучающихся;</a:t>
            </a:r>
          </a:p>
          <a:p>
            <a:r>
              <a:rPr lang="ru-RU" b="1" i="1" dirty="0">
                <a:solidFill>
                  <a:srgbClr val="048639"/>
                </a:solidFill>
              </a:rPr>
              <a:t>построение образовательной деятельности с учетом индивидуальных возрастных, психологических и физиологических особенностей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10944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Тесты по чтению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т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063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83152" cy="778098"/>
          </a:xfrm>
        </p:spPr>
        <p:txBody>
          <a:bodyPr/>
          <a:lstStyle/>
          <a:p>
            <a:r>
              <a:rPr lang="ru-RU" dirty="0"/>
              <a:t>Создание вторичных текстов</a:t>
            </a:r>
          </a:p>
        </p:txBody>
      </p:sp>
      <p:pic>
        <p:nvPicPr>
          <p:cNvPr id="2049" name="Picture 1" descr="C:\Users\Учитель\Desktop\консп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412147" cy="2592288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конспек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421" y="692696"/>
            <a:ext cx="4727579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encrypted-tbn2.gstatic.com/images?q=tbn:ANd9GcQD6qqpvGozaZlAC4CjvjDHhdm5xAyU6lzdWYtdzz3X8OhZKGj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328592" cy="569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971" y="476672"/>
            <a:ext cx="7052059" cy="28777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РЕЗУЛЬТАТЫ</a:t>
            </a:r>
            <a:r>
              <a:rPr lang="ru-RU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ФГОС</a:t>
            </a:r>
          </a:p>
          <a:p>
            <a:pPr algn="ctr"/>
            <a:r>
              <a:rPr lang="ru-RU" sz="11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Picture 2" descr="http://schv444.mskobr.ru/images/stand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5264"/>
            <a:ext cx="2904192" cy="9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545" y="260648"/>
            <a:ext cx="68613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ФГОС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41574"/>
            <a:ext cx="3001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личностные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03648" y="1340768"/>
            <a:ext cx="2016224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4558193" y="1368644"/>
            <a:ext cx="3" cy="335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1340768"/>
            <a:ext cx="2016224" cy="2189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08561" y="4725144"/>
            <a:ext cx="4099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метапредметные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5275" y="3645024"/>
            <a:ext cx="2994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предметные</a:t>
            </a:r>
          </a:p>
        </p:txBody>
      </p:sp>
      <p:pic>
        <p:nvPicPr>
          <p:cNvPr id="14" name="Picture 2" descr="http://schv444.mskobr.ru/images/stand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5264"/>
            <a:ext cx="2904192" cy="9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989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latin typeface="Bookman Old Style" pitchFamily="18" charset="0"/>
              </a:rPr>
              <a:t>Смысловое чтение </a:t>
            </a:r>
            <a:r>
              <a:rPr lang="ru-RU" i="1" dirty="0">
                <a:latin typeface="Bookman Old Style" pitchFamily="18" charset="0"/>
              </a:rPr>
              <a:t>- вид чтения, которое нацелено на понимание читающим смыслового содержания текста.</a:t>
            </a:r>
          </a:p>
          <a:p>
            <a:pPr>
              <a:buNone/>
            </a:pPr>
            <a:r>
              <a:rPr lang="ru-RU" i="1" dirty="0"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rgbClr val="048639"/>
                </a:solidFill>
                <a:latin typeface="Bookman Old Style" pitchFamily="18" charset="0"/>
              </a:rPr>
              <a:t>Восприятие</a:t>
            </a:r>
            <a:r>
              <a:rPr lang="ru-RU" i="1" dirty="0">
                <a:latin typeface="Bookman Old Style" pitchFamily="18" charset="0"/>
              </a:rPr>
              <a:t> графически оформленной текстовой информации и ее </a:t>
            </a:r>
            <a:r>
              <a:rPr lang="ru-RU" b="1" i="1" dirty="0">
                <a:solidFill>
                  <a:srgbClr val="048639"/>
                </a:solidFill>
                <a:latin typeface="Bookman Old Style" pitchFamily="18" charset="0"/>
              </a:rPr>
              <a:t>переработка</a:t>
            </a:r>
            <a:r>
              <a:rPr lang="ru-RU" i="1" dirty="0">
                <a:latin typeface="Bookman Old Style" pitchFamily="18" charset="0"/>
              </a:rPr>
              <a:t> в личностно-смысловые установки в соответствии с </a:t>
            </a:r>
            <a:r>
              <a:rPr lang="ru-RU" i="1" dirty="0" err="1">
                <a:latin typeface="Bookman Old Style" pitchFamily="18" charset="0"/>
              </a:rPr>
              <a:t>коммуникативно</a:t>
            </a:r>
            <a:r>
              <a:rPr lang="ru-RU" i="1" dirty="0">
                <a:latin typeface="Bookman Old Style" pitchFamily="18" charset="0"/>
              </a:rPr>
              <a:t>- познавательной задачей.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Скорость чтения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84784"/>
            <a:ext cx="5338936" cy="21210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скорость чтения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объём текста в словах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 время чтения в минутах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коэффициент понимания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15616" y="2143309"/>
            <a:ext cx="899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V=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04864"/>
            <a:ext cx="209550" cy="8096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39752" y="2132856"/>
            <a:ext cx="53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9592" y="4293096"/>
            <a:ext cx="1080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933056"/>
            <a:ext cx="533400" cy="14763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87824" y="400506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правильных ответов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вопросов по содержанию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2646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Название статьи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Автор статьи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Выходные данные (название газеты, дата)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Какой проблеме посвящена статья?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В каком институте разработан новый прибор?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Что излучает прибор?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Сколько он весит?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Какой элемент питания используется?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Время непрерывного действия прибора.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latin typeface="Gabriola" pitchFamily="82" charset="0"/>
              </a:rPr>
              <a:t>Из какого материала изготовлен прибор?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1. Прогностические: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Понимание назначения разных видов текста</a:t>
            </a:r>
          </a:p>
          <a:p>
            <a:pPr lvl="0"/>
            <a:r>
              <a:rPr lang="ru-RU" dirty="0"/>
              <a:t>Предвосхищение содержания текста по заголовку,</a:t>
            </a:r>
          </a:p>
          <a:p>
            <a:pPr lvl="0"/>
            <a:r>
              <a:rPr lang="ru-RU" dirty="0"/>
              <a:t>Ставить перед собой цель чтения, направляя внимание на полезную в данный момент информацию.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2. Аналитические: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Различать темы и </a:t>
            </a:r>
            <a:r>
              <a:rPr lang="ru-RU" dirty="0" err="1"/>
              <a:t>подтемы</a:t>
            </a:r>
            <a:r>
              <a:rPr lang="ru-RU" dirty="0"/>
              <a:t> текста</a:t>
            </a:r>
          </a:p>
          <a:p>
            <a:pPr lvl="0"/>
            <a:r>
              <a:rPr lang="ru-RU" dirty="0"/>
              <a:t>Понимать основную мысль текста</a:t>
            </a:r>
          </a:p>
          <a:p>
            <a:pPr lvl="0"/>
            <a:r>
              <a:rPr lang="ru-RU" dirty="0"/>
              <a:t>Выделять не только главную, но и избыточную информацию.</a:t>
            </a:r>
          </a:p>
          <a:p>
            <a:pPr lvl="0"/>
            <a:r>
              <a:rPr lang="ru-RU" dirty="0"/>
              <a:t>Сопоставлять иллюстративный материал с информацией текста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538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Gabriola</vt:lpstr>
      <vt:lpstr>Segoe Script</vt:lpstr>
      <vt:lpstr>Times New Roman</vt:lpstr>
      <vt:lpstr>Тема Office</vt:lpstr>
      <vt:lpstr>Системно-деятельностный подход в развитии УУД на примере смыслового чтения. </vt:lpstr>
      <vt:lpstr>В основе Стандарта лежит системно-деятельностный подход, который обеспечивает: </vt:lpstr>
      <vt:lpstr>Презентация PowerPoint</vt:lpstr>
      <vt:lpstr>Презентация PowerPoint</vt:lpstr>
      <vt:lpstr>Презентация PowerPoint</vt:lpstr>
      <vt:lpstr>Скорость чтения</vt:lpstr>
      <vt:lpstr>Презентация PowerPoint</vt:lpstr>
      <vt:lpstr>1. Прогностические: </vt:lpstr>
      <vt:lpstr>2. Аналитические: </vt:lpstr>
      <vt:lpstr>4. Репродуктивные: </vt:lpstr>
      <vt:lpstr>Дифференциальный алгоритм чтения</vt:lpstr>
      <vt:lpstr>Кластеры</vt:lpstr>
      <vt:lpstr>ИНСЕРТ – маркировка текста значками по мере его чтения</vt:lpstr>
      <vt:lpstr>Графически изобразите состав воздуха.</vt:lpstr>
      <vt:lpstr>Карта понятий</vt:lpstr>
      <vt:lpstr>Презентация PowerPoint</vt:lpstr>
      <vt:lpstr>Презентация PowerPoint</vt:lpstr>
      <vt:lpstr>Концептуальные таблицы</vt:lpstr>
      <vt:lpstr>Презентация PowerPoint</vt:lpstr>
      <vt:lpstr>Тесты по чтению</vt:lpstr>
      <vt:lpstr>Создание вторичных текстов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МБОУ СОШ №4 п.Ванино</cp:lastModifiedBy>
  <cp:revision>36</cp:revision>
  <dcterms:created xsi:type="dcterms:W3CDTF">2016-10-16T07:46:30Z</dcterms:created>
  <dcterms:modified xsi:type="dcterms:W3CDTF">2021-10-26T07:52:24Z</dcterms:modified>
</cp:coreProperties>
</file>