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2" y="-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844824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зе́тчица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ктёр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косм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на́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та́рь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фёр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кке́й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жёр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инж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не́р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те́кари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К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та́нкин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почт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ль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́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с 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по́жник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60648"/>
          <a:ext cx="8640961" cy="6309360"/>
        </p:xfrm>
        <a:graphic>
          <a:graphicData uri="http://schemas.openxmlformats.org/drawingml/2006/table">
            <a:tbl>
              <a:tblPr/>
              <a:tblGrid>
                <a:gridCol w="428765"/>
                <a:gridCol w="5791462"/>
                <a:gridCol w="1210977"/>
                <a:gridCol w="1209757"/>
              </a:tblGrid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Что я знаю и умею?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В начале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В конце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знаю, что такое  имена существительные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и  умею находить их среди других слов.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определять род имён существительных.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определять и изменять форму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числа имён существительных.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отличать собственные имена существительные от нарицательных.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отличать одушевлённые имена существительные от неодушевлённых.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знаю, что такое склонение имён существительных и умею их склонять.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71600" y="1844824"/>
            <a:ext cx="73448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ктёр, б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бл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ио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те́кари, вр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та́рь, г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зе́тчица, д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жёр, инж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не́р, К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та́нкин, косм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на́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т, почт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ль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о́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н, с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по́жник, х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кке́й, ш</a:t>
            </a:r>
            <a:r>
              <a:rPr kumimoji="0" lang="ru-RU" sz="3600" b="0" i="0" u="sng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фёр. </a:t>
            </a:r>
            <a:endParaRPr kumimoji="0" lang="ru-RU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40768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Оценка "5"</a:t>
            </a:r>
            <a:r>
              <a:rPr lang="ru-RU" sz="2800" dirty="0" smtClean="0"/>
              <a:t> ставится за безошибочное выполнение работы;</a:t>
            </a:r>
            <a:br>
              <a:rPr lang="ru-RU" sz="2800" dirty="0" smtClean="0"/>
            </a:br>
            <a:r>
              <a:rPr lang="ru-RU" sz="2800" b="1" dirty="0" smtClean="0"/>
              <a:t>Оценка "4"</a:t>
            </a:r>
            <a:r>
              <a:rPr lang="ru-RU" sz="2800" dirty="0" smtClean="0"/>
              <a:t> ставится, если допущена 1 ошибка, 1 исправление;</a:t>
            </a:r>
            <a:br>
              <a:rPr lang="ru-RU" sz="2800" dirty="0" smtClean="0"/>
            </a:br>
            <a:r>
              <a:rPr lang="ru-RU" sz="2800" b="1" dirty="0" smtClean="0"/>
              <a:t>Оценка "3"</a:t>
            </a:r>
            <a:r>
              <a:rPr lang="ru-RU" sz="2800" dirty="0" smtClean="0"/>
              <a:t> ставится, если допущено 2 ошибки, 1 исправление;</a:t>
            </a:r>
            <a:br>
              <a:rPr lang="ru-RU" sz="2800" dirty="0" smtClean="0"/>
            </a:br>
            <a:r>
              <a:rPr lang="ru-RU" sz="2800" b="1" dirty="0" smtClean="0"/>
              <a:t>Оценка "2"</a:t>
            </a:r>
            <a:r>
              <a:rPr lang="ru-RU" sz="2800" dirty="0" smtClean="0"/>
              <a:t> ставится, если допущено 3 - 5 ошибок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1528917"/>
            <a:ext cx="83529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бл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ио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те́кари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(мн.ч.),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зе́тчица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(ж.р.),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та́нкин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(собств.),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косм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на́</a:t>
            </a:r>
            <a:r>
              <a:rPr kumimoji="0" lang="ru-RU" sz="3600" b="0" i="0" u="sng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парн.согл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перед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согл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.), х</a:t>
            </a:r>
            <a:r>
              <a:rPr kumimoji="0" lang="ru-RU" sz="36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ккей 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неодуш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., удвоенный согласный).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0080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Смелый (какой?) космонавт, </a:t>
            </a:r>
            <a:endParaRPr lang="ru-RU" sz="3600" dirty="0" smtClean="0"/>
          </a:p>
          <a:p>
            <a:endParaRPr lang="ru-RU" sz="3600" dirty="0" smtClean="0"/>
          </a:p>
          <a:p>
            <a:endParaRPr lang="ru-RU" sz="3600" dirty="0" smtClean="0"/>
          </a:p>
          <a:p>
            <a:r>
              <a:rPr lang="ru-RU" sz="3600" dirty="0" smtClean="0"/>
              <a:t>подойти </a:t>
            </a:r>
            <a:r>
              <a:rPr lang="ru-RU" sz="3600" dirty="0" smtClean="0"/>
              <a:t>(к кому?) к космонавту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V="1">
            <a:off x="1403648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5004048" y="908720"/>
            <a:ext cx="0" cy="7200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123728" y="908720"/>
            <a:ext cx="28803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123728" y="90872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763688" y="285293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763688" y="2852936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96136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467544" y="548680"/>
            <a:ext cx="8208912" cy="5616624"/>
            <a:chOff x="1728" y="5736"/>
            <a:chExt cx="9696" cy="5472"/>
          </a:xfrm>
        </p:grpSpPr>
        <p:sp>
          <p:nvSpPr>
            <p:cNvPr id="17411" name="Text Box 3"/>
            <p:cNvSpPr txBox="1">
              <a:spLocks noChangeArrowheads="1"/>
            </p:cNvSpPr>
            <p:nvPr/>
          </p:nvSpPr>
          <p:spPr bwMode="auto">
            <a:xfrm>
              <a:off x="1728" y="5736"/>
              <a:ext cx="9696" cy="54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5868" y="7752"/>
              <a:ext cx="1320" cy="9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Имя существи-тельное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4920" y="5952"/>
              <a:ext cx="2388" cy="7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Имеет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8004" y="6108"/>
              <a:ext cx="3216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Изменяется по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7884" y="7632"/>
              <a:ext cx="3120" cy="12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Ещё изменяется по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6588" y="9276"/>
              <a:ext cx="3612" cy="1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Бывает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2280" y="8736"/>
              <a:ext cx="3288" cy="14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Ещё бывает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1932" y="6456"/>
              <a:ext cx="2904" cy="1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 предложении может играть роль …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419" name="AutoShape 11"/>
            <p:cNvCxnSpPr>
              <a:cxnSpLocks noChangeShapeType="1"/>
            </p:cNvCxnSpPr>
            <p:nvPr/>
          </p:nvCxnSpPr>
          <p:spPr bwMode="auto">
            <a:xfrm flipH="1">
              <a:off x="6588" y="6720"/>
              <a:ext cx="72" cy="10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20" name="AutoShape 12"/>
            <p:cNvCxnSpPr>
              <a:cxnSpLocks noChangeShapeType="1"/>
            </p:cNvCxnSpPr>
            <p:nvPr/>
          </p:nvCxnSpPr>
          <p:spPr bwMode="auto">
            <a:xfrm flipH="1">
              <a:off x="6840" y="6660"/>
              <a:ext cx="1164" cy="10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21" name="AutoShape 13"/>
            <p:cNvCxnSpPr>
              <a:cxnSpLocks noChangeShapeType="1"/>
            </p:cNvCxnSpPr>
            <p:nvPr/>
          </p:nvCxnSpPr>
          <p:spPr bwMode="auto">
            <a:xfrm flipH="1" flipV="1">
              <a:off x="7188" y="8004"/>
              <a:ext cx="696" cy="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22" name="AutoShape 14"/>
            <p:cNvCxnSpPr>
              <a:cxnSpLocks noChangeShapeType="1"/>
            </p:cNvCxnSpPr>
            <p:nvPr/>
          </p:nvCxnSpPr>
          <p:spPr bwMode="auto">
            <a:xfrm flipH="1" flipV="1">
              <a:off x="6840" y="8736"/>
              <a:ext cx="1044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23" name="AutoShape 15"/>
            <p:cNvCxnSpPr>
              <a:cxnSpLocks noChangeShapeType="1"/>
            </p:cNvCxnSpPr>
            <p:nvPr/>
          </p:nvCxnSpPr>
          <p:spPr bwMode="auto">
            <a:xfrm flipV="1">
              <a:off x="4248" y="8520"/>
              <a:ext cx="1620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24" name="AutoShape 16"/>
            <p:cNvCxnSpPr>
              <a:cxnSpLocks noChangeShapeType="1"/>
            </p:cNvCxnSpPr>
            <p:nvPr/>
          </p:nvCxnSpPr>
          <p:spPr bwMode="auto">
            <a:xfrm>
              <a:off x="4836" y="7320"/>
              <a:ext cx="1032" cy="6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260648"/>
          <a:ext cx="8640961" cy="6309360"/>
        </p:xfrm>
        <a:graphic>
          <a:graphicData uri="http://schemas.openxmlformats.org/drawingml/2006/table">
            <a:tbl>
              <a:tblPr/>
              <a:tblGrid>
                <a:gridCol w="428765"/>
                <a:gridCol w="5791462"/>
                <a:gridCol w="1210977"/>
                <a:gridCol w="1209757"/>
              </a:tblGrid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Что я знаю и умею?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В начале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В конце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знаю, что такое  имена существительные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и  умею находить их среди других слов.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определять род имён существительных.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определять и изменять форму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числа имён существительных.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отличать собственные имена существительные от нарицательных.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умею отличать одушевлённые имена существительные от неодушевлённых.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Я знаю, что такое склонение имён существительных и умею их склонять.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55776" y="908720"/>
            <a:ext cx="403244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О коте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норы добычи ждёт,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Притаившись серый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Мышь осталась без хвоста,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Вырываясь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 кот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теперь и за версту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Не приблизится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 кот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Крыса старая и та,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Видя грозного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кот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Удерёт в нору под дом,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Чтоб не встретиться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 кот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Там дрожит и в темноте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Вспоминает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кот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(А.Грачёв)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2492896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И.п.        это               кто?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 что?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Р.п.        нет                кого?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чего?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Д.п.       дать             кому?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 чему?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В.п.        винить         кого?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 что?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Т.п.        доволен      кем?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 чем?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П.п.        думаю        о ком?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  о чём?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                                                                   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439</Words>
  <Application>Microsoft Office PowerPoint</Application>
  <PresentationFormat>Экран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6</cp:revision>
  <dcterms:created xsi:type="dcterms:W3CDTF">2016-02-15T18:03:06Z</dcterms:created>
  <dcterms:modified xsi:type="dcterms:W3CDTF">2016-02-15T18:45:50Z</dcterms:modified>
</cp:coreProperties>
</file>