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7" r:id="rId6"/>
    <p:sldId id="268" r:id="rId7"/>
    <p:sldId id="269" r:id="rId8"/>
    <p:sldId id="271" r:id="rId9"/>
    <p:sldId id="274" r:id="rId10"/>
    <p:sldId id="273" r:id="rId11"/>
    <p:sldId id="275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712" autoAdjust="0"/>
  </p:normalViewPr>
  <p:slideViewPr>
    <p:cSldViewPr snapToGrid="0">
      <p:cViewPr varScale="1">
        <p:scale>
          <a:sx n="72" d="100"/>
          <a:sy n="72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_rels/data5.xml.rels>&#65279;<?xml version="1.0" encoding="utf-8" standalone="yes"?><Relationships xmlns="http://schemas.openxmlformats.org/package/2006/relationships"><Relationship Id="rId1" Type="http://schemas.openxmlformats.org/officeDocument/2006/relationships/hyperlink" Target="https://view.genial.ly/5e76f8bd8a1d0d0d9870599e/presentation-pamyat-v-gody-prostyortaya" TargetMode="External" /><Relationship Id="rId2" Type="http://schemas.openxmlformats.org/officeDocument/2006/relationships/hyperlink" Target="https://ru.calameo.com/read/002127133d925f63747dd" TargetMode="External" /><Relationship Id="rId3" Type="http://schemas.openxmlformats.org/officeDocument/2006/relationships/hyperlink" Target="https://coreapp.ai/app/preview/lesson/626f9b29b562f31e5f01ae22" TargetMode="Externa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8335494-F70F-403C-A32E-94945D6AE8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A806F-8E1E-4EC7-A2A6-97156F8DABE5}" type="parTrans" cxnId="{43099B0E-D9A0-48B9-8ADF-B98072F6D793}">
      <dgm:prSet/>
      <dgm:spPr/>
      <dgm:t>
        <a:bodyPr/>
        <a:lstStyle/>
        <a:p>
          <a:endParaRPr lang="ru-RU"/>
        </a:p>
      </dgm:t>
    </dgm:pt>
    <dgm:pt modelId="{AD882605-EF0A-4186-A1B4-9861812196F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400" b="1" i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системно - деятельностный подход, основанный на  принципах личностно ориентированного обучения.</a:t>
          </a:r>
          <a:endParaRPr lang="ru-RU" sz="2400" b="1" i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F96D35-E47E-4302-B2DE-EFAD25639F35}" type="sibTrans" cxnId="{43099B0E-D9A0-48B9-8ADF-B98072F6D793}">
      <dgm:prSet/>
      <dgm:spPr/>
      <dgm:t>
        <a:bodyPr/>
        <a:lstStyle/>
        <a:p>
          <a:endParaRPr lang="ru-RU"/>
        </a:p>
      </dgm:t>
    </dgm:pt>
    <dgm:pt modelId="{988A05F6-DF62-44F3-99DB-2DD30474BC3A}" type="parTrans" cxnId="{612B3740-61DF-4891-8EA0-C8498F50E175}">
      <dgm:prSet/>
      <dgm:spPr/>
      <dgm:t>
        <a:bodyPr/>
        <a:lstStyle/>
        <a:p>
          <a:endParaRPr lang="ru-RU"/>
        </a:p>
      </dgm:t>
    </dgm:pt>
    <dgm:pt modelId="{0A4F5FA5-CE55-495C-89AA-27B1D7AB9C6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400" b="1" i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сотрудничество учащихся, совместная проектная и исследовательская деятельность.</a:t>
          </a:r>
          <a:endParaRPr lang="ru-RU" sz="2400" b="1" i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148ADB-ADD0-4EBA-8DD0-434172016685}" type="sibTrans" cxnId="{612B3740-61DF-4891-8EA0-C8498F50E175}">
      <dgm:prSet/>
      <dgm:spPr/>
      <dgm:t>
        <a:bodyPr/>
        <a:lstStyle/>
        <a:p>
          <a:endParaRPr lang="ru-RU"/>
        </a:p>
      </dgm:t>
    </dgm:pt>
    <dgm:pt modelId="{A2B887C1-D536-4EE2-9191-62A414A537D7}" type="parTrans" cxnId="{F51E385F-CC66-487B-A484-983E33AD416F}">
      <dgm:prSet/>
      <dgm:spPr/>
      <dgm:t>
        <a:bodyPr/>
        <a:lstStyle/>
        <a:p>
          <a:endParaRPr lang="ru-RU"/>
        </a:p>
      </dgm:t>
    </dgm:pt>
    <dgm:pt modelId="{F5927753-669C-4DD4-818A-C577C02ECE4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400" b="1" i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сотрудничество педагога и учащихся на основе взаимного уважения и доверия. </a:t>
          </a:r>
          <a:endParaRPr lang="ru-RU" sz="2400" b="1" i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90D612A-E17C-4611-AB90-390F4B016A94}" type="sibTrans" cxnId="{F51E385F-CC66-487B-A484-983E33AD416F}">
      <dgm:prSet/>
      <dgm:spPr/>
      <dgm:t>
        <a:bodyPr/>
        <a:lstStyle/>
        <a:p>
          <a:endParaRPr lang="ru-RU"/>
        </a:p>
      </dgm:t>
    </dgm:pt>
    <dgm:pt modelId="{68962FCD-B16E-4046-A48A-5FF474BD9052}" type="pres">
      <dgm:prSet presAssocID="{D8335494-F70F-403C-A32E-94945D6AE8FD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BCE51-E1EA-4EB4-82D3-EA13477AD450}" type="pres">
      <dgm:prSet presAssocID="{AD882605-EF0A-4186-A1B4-9861812196F7}" presName="parentLin"/>
      <dgm:spPr/>
      <dgm:t>
        <a:bodyPr/>
        <a:lstStyle/>
        <a:p/>
      </dgm:t>
    </dgm:pt>
    <dgm:pt modelId="{E846F695-17D2-4334-A698-A4ED8E599A46}" type="pres">
      <dgm:prSet presAssocID="{AD882605-EF0A-4186-A1B4-9861812196F7}" presName="parentLeftMargin" presStyleLbl="node1" presStyleCnt="3"/>
      <dgm:spPr/>
      <dgm:t>
        <a:bodyPr/>
        <a:lstStyle/>
        <a:p>
          <a:endParaRPr lang="ru-RU"/>
        </a:p>
      </dgm:t>
    </dgm:pt>
    <dgm:pt modelId="{9B33D60A-BD5C-4E05-B41A-4B60A588EEC3}" type="pres">
      <dgm:prSet presAssocID="{AD882605-EF0A-4186-A1B4-9861812196F7}" presName="parentText" presStyleLbl="node1" presStyleCnt="3" custScaleX="142997" custScaleY="449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37DCE-FE7B-45F5-B956-BE16B028336D}" type="pres">
      <dgm:prSet presAssocID="{AD882605-EF0A-4186-A1B4-9861812196F7}" presName="negativeSpace"/>
      <dgm:spPr/>
      <dgm:t>
        <a:bodyPr/>
        <a:lstStyle/>
        <a:p/>
      </dgm:t>
    </dgm:pt>
    <dgm:pt modelId="{184FD90C-C3B7-45A4-AF3D-8B1DB4FFFDAF}" type="pres">
      <dgm:prSet presAssocID="{AD882605-EF0A-4186-A1B4-9861812196F7}" presName="childText" presStyleLbl="conFgAcc1" presStyleCnt="3">
        <dgm:presLayoutVars>
          <dgm:bulletEnabled val="1"/>
        </dgm:presLayoutVars>
      </dgm:prSet>
      <dgm:spPr/>
      <dgm:t>
        <a:bodyPr/>
        <a:lstStyle/>
        <a:p/>
      </dgm:t>
    </dgm:pt>
    <dgm:pt modelId="{56153F7E-3A9E-4D7E-8C1C-9ACF81C0AF56}" type="pres">
      <dgm:prSet presAssocID="{19F96D35-E47E-4302-B2DE-EFAD25639F35}" presName="spaceBetweenRectangles"/>
      <dgm:spPr/>
      <dgm:t>
        <a:bodyPr/>
        <a:lstStyle/>
        <a:p/>
      </dgm:t>
    </dgm:pt>
    <dgm:pt modelId="{E9212740-572E-4565-9B80-C99643797DD8}" type="pres">
      <dgm:prSet presAssocID="{0A4F5FA5-CE55-495C-89AA-27B1D7AB9C67}" presName="parentLin"/>
      <dgm:spPr/>
      <dgm:t>
        <a:bodyPr/>
        <a:lstStyle/>
        <a:p/>
      </dgm:t>
    </dgm:pt>
    <dgm:pt modelId="{CC3AB392-D5BF-409E-B38A-AA4FBC913B05}" type="pres">
      <dgm:prSet presAssocID="{0A4F5FA5-CE55-495C-89AA-27B1D7AB9C6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AFA32C0-729D-48A0-A740-6EA6533C3ACA}" type="pres">
      <dgm:prSet presAssocID="{0A4F5FA5-CE55-495C-89AA-27B1D7AB9C67}" presName="parentText" presStyleLbl="node1" presStyleIdx="1" presStyleCnt="3" custScaleX="142997" custScaleY="416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913E0-AA1A-48A4-B6DC-C0E279D8A44E}" type="pres">
      <dgm:prSet presAssocID="{0A4F5FA5-CE55-495C-89AA-27B1D7AB9C67}" presName="negativeSpace"/>
      <dgm:spPr/>
      <dgm:t>
        <a:bodyPr/>
        <a:lstStyle/>
        <a:p/>
      </dgm:t>
    </dgm:pt>
    <dgm:pt modelId="{6B21234F-AC84-4AE3-8F3D-88FADD753500}" type="pres">
      <dgm:prSet presAssocID="{0A4F5FA5-CE55-495C-89AA-27B1D7AB9C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41A79907-8688-453F-9A03-785AA086D2AC}" type="pres">
      <dgm:prSet presAssocID="{32148ADB-ADD0-4EBA-8DD0-434172016685}" presName="spaceBetweenRectangles"/>
      <dgm:spPr/>
      <dgm:t>
        <a:bodyPr/>
        <a:lstStyle/>
        <a:p/>
      </dgm:t>
    </dgm:pt>
    <dgm:pt modelId="{EFE0367A-9493-4897-AE84-69ECCD23BEA2}" type="pres">
      <dgm:prSet presAssocID="{F5927753-669C-4DD4-818A-C577C02ECE47}" presName="parentLin"/>
      <dgm:spPr/>
      <dgm:t>
        <a:bodyPr/>
        <a:lstStyle/>
        <a:p/>
      </dgm:t>
    </dgm:pt>
    <dgm:pt modelId="{3C406C69-95BF-4A0F-9DF4-3152ED35AB4A}" type="pres">
      <dgm:prSet presAssocID="{F5927753-669C-4DD4-818A-C577C02ECE47}" presName="parentLeftMargin" presStyleLbl="node1" presStyleIdx="2" presStyleCnt="3"/>
      <dgm:spPr/>
      <dgm:t>
        <a:bodyPr/>
        <a:lstStyle/>
        <a:p>
          <a:endParaRPr lang="ru-RU"/>
        </a:p>
      </dgm:t>
    </dgm:pt>
    <dgm:pt modelId="{9E6CA488-04C0-489D-AF01-459C5B9DFCAF}" type="pres">
      <dgm:prSet presAssocID="{F5927753-669C-4DD4-818A-C577C02ECE47}" presName="parentText" presStyleLbl="node1" presStyleIdx="2" presStyleCnt="3" custScaleX="142997" custScaleY="370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5A79A-A089-4A22-B482-2E49AA7E11AF}" type="pres">
      <dgm:prSet presAssocID="{F5927753-669C-4DD4-818A-C577C02ECE47}" presName="negativeSpace"/>
      <dgm:spPr/>
      <dgm:t>
        <a:bodyPr/>
        <a:lstStyle/>
        <a:p/>
      </dgm:t>
    </dgm:pt>
    <dgm:pt modelId="{6234630F-FFE4-4B54-9629-31C648C7310B}" type="pres">
      <dgm:prSet presAssocID="{F5927753-669C-4DD4-818A-C577C02ECE4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43099B0E-D9A0-48B9-8ADF-B98072F6D793}" srcId="{D8335494-F70F-403C-A32E-94945D6AE8FD}" destId="{AD882605-EF0A-4186-A1B4-9861812196F7}" srcOrd="0" destOrd="0" parTransId="{05CA806F-8E1E-4EC7-A2A6-97156F8DABE5}" sibTransId="{19F96D35-E47E-4302-B2DE-EFAD25639F35}"/>
    <dgm:cxn modelId="{612B3740-61DF-4891-8EA0-C8498F50E175}" srcId="{D8335494-F70F-403C-A32E-94945D6AE8FD}" destId="{0A4F5FA5-CE55-495C-89AA-27B1D7AB9C67}" srcOrd="1" destOrd="0" parTransId="{988A05F6-DF62-44F3-99DB-2DD30474BC3A}" sibTransId="{32148ADB-ADD0-4EBA-8DD0-434172016685}"/>
    <dgm:cxn modelId="{F51E385F-CC66-487B-A484-983E33AD416F}" srcId="{D8335494-F70F-403C-A32E-94945D6AE8FD}" destId="{F5927753-669C-4DD4-818A-C577C02ECE47}" srcOrd="2" destOrd="0" parTransId="{A2B887C1-D536-4EE2-9191-62A414A537D7}" sibTransId="{F90D612A-E17C-4611-AB90-390F4B016A94}"/>
    <dgm:cxn modelId="{A21E1841-E98E-42F6-87DB-ED09C63F3A46}" type="presOf" srcId="{D8335494-F70F-403C-A32E-94945D6AE8FD}" destId="{68962FCD-B16E-4046-A48A-5FF474BD9052}" srcOrd="0" destOrd="0" presId="urn:microsoft.com/office/officeart/2005/8/layout/list1"/>
    <dgm:cxn modelId="{05334DC2-174A-462F-A70F-54A249B13738}" type="presParOf" srcId="{68962FCD-B16E-4046-A48A-5FF474BD9052}" destId="{08CBCE51-E1EA-4EB4-82D3-EA13477AD450}" srcOrd="0" destOrd="0" presId="urn:microsoft.com/office/officeart/2005/8/layout/list1"/>
    <dgm:cxn modelId="{B7C57163-E63F-49B3-871D-7F766CBB2666}" type="presParOf" srcId="{08CBCE51-E1EA-4EB4-82D3-EA13477AD450}" destId="{E846F695-17D2-4334-A698-A4ED8E599A46}" srcOrd="0" destOrd="0" presId="urn:microsoft.com/office/officeart/2005/8/layout/list1"/>
    <dgm:cxn modelId="{2C4F600F-5AEE-4E58-A56E-26445763CA93}" type="presOf" srcId="{AD882605-EF0A-4186-A1B4-9861812196F7}" destId="{E846F695-17D2-4334-A698-A4ED8E599A46}" srcOrd="0" destOrd="0" presId="urn:microsoft.com/office/officeart/2005/8/layout/list1"/>
    <dgm:cxn modelId="{F507C41F-7A2B-49E2-BBEA-97855500CCA6}" type="presParOf" srcId="{08CBCE51-E1EA-4EB4-82D3-EA13477AD450}" destId="{9B33D60A-BD5C-4E05-B41A-4B60A588EEC3}" srcOrd="1" destOrd="0" presId="urn:microsoft.com/office/officeart/2005/8/layout/list1"/>
    <dgm:cxn modelId="{11FA94D7-A9F8-42C8-94F9-F6645BE2FB41}" type="presOf" srcId="{AD882605-EF0A-4186-A1B4-9861812196F7}" destId="{9B33D60A-BD5C-4E05-B41A-4B60A588EEC3}" srcOrd="1" destOrd="0" presId="urn:microsoft.com/office/officeart/2005/8/layout/list1"/>
    <dgm:cxn modelId="{0E4C7CC8-65E2-4142-89C8-0B4A37AEC291}" type="presParOf" srcId="{68962FCD-B16E-4046-A48A-5FF474BD9052}" destId="{C1C37DCE-FE7B-45F5-B956-BE16B028336D}" srcOrd="1" destOrd="0" presId="urn:microsoft.com/office/officeart/2005/8/layout/list1"/>
    <dgm:cxn modelId="{BB9E1114-0B13-41C5-8C55-EB2FCCC049D6}" type="presParOf" srcId="{68962FCD-B16E-4046-A48A-5FF474BD9052}" destId="{184FD90C-C3B7-45A4-AF3D-8B1DB4FFFDAF}" srcOrd="2" destOrd="0" presId="urn:microsoft.com/office/officeart/2005/8/layout/list1"/>
    <dgm:cxn modelId="{9FB3B1B3-33BF-405F-8081-DB3249E38DE3}" type="presParOf" srcId="{68962FCD-B16E-4046-A48A-5FF474BD9052}" destId="{56153F7E-3A9E-4D7E-8C1C-9ACF81C0AF56}" srcOrd="3" destOrd="0" presId="urn:microsoft.com/office/officeart/2005/8/layout/list1"/>
    <dgm:cxn modelId="{0F48FF46-3034-46BD-AAC5-1EA0ED05A098}" type="presParOf" srcId="{68962FCD-B16E-4046-A48A-5FF474BD9052}" destId="{E9212740-572E-4565-9B80-C99643797DD8}" srcOrd="4" destOrd="0" presId="urn:microsoft.com/office/officeart/2005/8/layout/list1"/>
    <dgm:cxn modelId="{A58D0ACA-0E93-4A68-8868-6F710C573167}" type="presParOf" srcId="{E9212740-572E-4565-9B80-C99643797DD8}" destId="{CC3AB392-D5BF-409E-B38A-AA4FBC913B05}" srcOrd="0" destOrd="0" presId="urn:microsoft.com/office/officeart/2005/8/layout/list1"/>
    <dgm:cxn modelId="{F0848A6A-E5FA-4AC7-B1E1-60EF7E70635B}" type="presOf" srcId="{0A4F5FA5-CE55-495C-89AA-27B1D7AB9C67}" destId="{CC3AB392-D5BF-409E-B38A-AA4FBC913B05}" srcOrd="0" destOrd="0" presId="urn:microsoft.com/office/officeart/2005/8/layout/list1"/>
    <dgm:cxn modelId="{52163A35-FEF5-420C-B323-FDA12C7A11B1}" type="presParOf" srcId="{E9212740-572E-4565-9B80-C99643797DD8}" destId="{4AFA32C0-729D-48A0-A740-6EA6533C3ACA}" srcOrd="1" destOrd="0" presId="urn:microsoft.com/office/officeart/2005/8/layout/list1"/>
    <dgm:cxn modelId="{00D500BB-3AA5-4A41-9556-8B3AFFE6ECE0}" type="presOf" srcId="{0A4F5FA5-CE55-495C-89AA-27B1D7AB9C67}" destId="{4AFA32C0-729D-48A0-A740-6EA6533C3ACA}" srcOrd="1" destOrd="0" presId="urn:microsoft.com/office/officeart/2005/8/layout/list1"/>
    <dgm:cxn modelId="{9F5FD768-F6D4-44F3-8E53-F69272B042A1}" type="presParOf" srcId="{68962FCD-B16E-4046-A48A-5FF474BD9052}" destId="{118913E0-AA1A-48A4-B6DC-C0E279D8A44E}" srcOrd="5" destOrd="0" presId="urn:microsoft.com/office/officeart/2005/8/layout/list1"/>
    <dgm:cxn modelId="{849271C9-688B-4873-985F-EDF39A953599}" type="presParOf" srcId="{68962FCD-B16E-4046-A48A-5FF474BD9052}" destId="{6B21234F-AC84-4AE3-8F3D-88FADD753500}" srcOrd="6" destOrd="0" presId="urn:microsoft.com/office/officeart/2005/8/layout/list1"/>
    <dgm:cxn modelId="{14EE32DD-1590-4518-901F-16D7F63DCE76}" type="presParOf" srcId="{68962FCD-B16E-4046-A48A-5FF474BD9052}" destId="{41A79907-8688-453F-9A03-785AA086D2AC}" srcOrd="7" destOrd="0" presId="urn:microsoft.com/office/officeart/2005/8/layout/list1"/>
    <dgm:cxn modelId="{B35EE1C2-5346-48BC-B125-DA9D181EAF79}" type="presParOf" srcId="{68962FCD-B16E-4046-A48A-5FF474BD9052}" destId="{EFE0367A-9493-4897-AE84-69ECCD23BEA2}" srcOrd="8" destOrd="0" presId="urn:microsoft.com/office/officeart/2005/8/layout/list1"/>
    <dgm:cxn modelId="{A3ED0120-95FB-43FD-B5BD-751991776AD5}" type="presParOf" srcId="{EFE0367A-9493-4897-AE84-69ECCD23BEA2}" destId="{3C406C69-95BF-4A0F-9DF4-3152ED35AB4A}" srcOrd="0" destOrd="0" presId="urn:microsoft.com/office/officeart/2005/8/layout/list1"/>
    <dgm:cxn modelId="{B0B005F1-9A54-4876-9CFB-550138580C51}" type="presOf" srcId="{F5927753-669C-4DD4-818A-C577C02ECE47}" destId="{3C406C69-95BF-4A0F-9DF4-3152ED35AB4A}" srcOrd="0" destOrd="0" presId="urn:microsoft.com/office/officeart/2005/8/layout/list1"/>
    <dgm:cxn modelId="{C567F558-7F9B-4344-81DF-2EE37B661C5C}" type="presParOf" srcId="{EFE0367A-9493-4897-AE84-69ECCD23BEA2}" destId="{9E6CA488-04C0-489D-AF01-459C5B9DFCAF}" srcOrd="1" destOrd="0" presId="urn:microsoft.com/office/officeart/2005/8/layout/list1"/>
    <dgm:cxn modelId="{0637923B-7826-47F5-9B26-ED560BCE4A3A}" type="presOf" srcId="{F5927753-669C-4DD4-818A-C577C02ECE47}" destId="{9E6CA488-04C0-489D-AF01-459C5B9DFCAF}" srcOrd="1" destOrd="0" presId="urn:microsoft.com/office/officeart/2005/8/layout/list1"/>
    <dgm:cxn modelId="{A0293344-FACC-40F8-BF07-A4C944119E2F}" type="presParOf" srcId="{68962FCD-B16E-4046-A48A-5FF474BD9052}" destId="{BEC5A79A-A089-4A22-B482-2E49AA7E11AF}" srcOrd="9" destOrd="0" presId="urn:microsoft.com/office/officeart/2005/8/layout/list1"/>
    <dgm:cxn modelId="{0FF5B061-A46D-4351-9388-344F01B4F2ED}" type="presParOf" srcId="{68962FCD-B16E-4046-A48A-5FF474BD9052}" destId="{6234630F-FFE4-4B54-9629-31C648C731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12D0754-B201-42D0-816B-2118E7792E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A403A-4EA6-439E-B6BF-594599A51B25}" type="parTrans" cxnId="{62F72280-FC36-47CE-BDDC-57CEE0F3D8B1}">
      <dgm:prSet/>
      <dgm:spPr/>
      <dgm:t>
        <a:bodyPr/>
        <a:lstStyle/>
        <a:p>
          <a:endParaRPr lang="ru-RU"/>
        </a:p>
      </dgm:t>
    </dgm:pt>
    <dgm:pt modelId="{5D82D117-3DB6-4A5B-9428-FC12473E88A2}">
      <dgm:prSet custT="1"/>
      <dgm:spPr/>
      <dgm:t>
        <a:bodyPr/>
        <a:lstStyle/>
        <a:p>
          <a:pPr algn="ctr"/>
          <a:r>
            <a:rPr lang="ru-RU" sz="2800" b="1" i="1" smtClean="0"/>
            <a:t>«Облачный сервис </a:t>
          </a:r>
          <a:r>
            <a:rPr lang="en-US" sz="2800" b="1" i="1" smtClean="0"/>
            <a:t>Google Classroom</a:t>
          </a:r>
          <a:r>
            <a:rPr lang="ru-RU" sz="2800" b="1" i="1" smtClean="0"/>
            <a:t> как эффективный инструмент в работе с несплошными текстами для формирования читательской грамотности на уроках английского языка»</a:t>
          </a:r>
          <a:endParaRPr lang="ru-RU" sz="2800"/>
        </a:p>
      </dgm:t>
    </dgm:pt>
    <dgm:pt modelId="{A6184F8D-CABA-444F-A345-CE7C13D758F0}" type="sibTrans" cxnId="{62F72280-FC36-47CE-BDDC-57CEE0F3D8B1}">
      <dgm:prSet/>
      <dgm:spPr/>
      <dgm:t>
        <a:bodyPr/>
        <a:lstStyle/>
        <a:p>
          <a:endParaRPr lang="ru-RU"/>
        </a:p>
      </dgm:t>
    </dgm:pt>
    <dgm:pt modelId="{EC43E258-49F7-462F-B4D9-DF26D73DAE78}" type="pres">
      <dgm:prSet presAssocID="{512D0754-B201-42D0-816B-2118E7792E47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94076-DF6C-46B8-9DA1-87E1052A0392}" type="pres">
      <dgm:prSet presAssocID="{5D82D117-3DB6-4A5B-9428-FC12473E88A2}" presName="parentText" presStyleLbl="node1" presStyleCnt="1" custLinFactNeighborX="2887" custLinFactNeighborY="8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72280-FC36-47CE-BDDC-57CEE0F3D8B1}" srcId="{512D0754-B201-42D0-816B-2118E7792E47}" destId="{5D82D117-3DB6-4A5B-9428-FC12473E88A2}" srcOrd="0" destOrd="0" parTransId="{628A403A-4EA6-439E-B6BF-594599A51B25}" sibTransId="{A6184F8D-CABA-444F-A345-CE7C13D758F0}"/>
    <dgm:cxn modelId="{3FD47409-9394-4ED1-B9F6-8F040882740E}" type="presOf" srcId="{512D0754-B201-42D0-816B-2118E7792E47}" destId="{EC43E258-49F7-462F-B4D9-DF26D73DAE78}" srcOrd="0" destOrd="0" presId="urn:microsoft.com/office/officeart/2005/8/layout/vList2"/>
    <dgm:cxn modelId="{25F6DF27-6A9E-40D7-A1DF-6C065EB00B6F}" type="presParOf" srcId="{EC43E258-49F7-462F-B4D9-DF26D73DAE78}" destId="{A6094076-DF6C-46B8-9DA1-87E1052A0392}" srcOrd="0" destOrd="0" presId="urn:microsoft.com/office/officeart/2005/8/layout/vList2"/>
    <dgm:cxn modelId="{91E3301D-87C7-4099-91C5-E65239E3C52F}" type="presOf" srcId="{5D82D117-3DB6-4A5B-9428-FC12473E88A2}" destId="{A6094076-DF6C-46B8-9DA1-87E1052A03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772601B-FE98-476F-BE0A-41A7FE304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2873A-B19D-489F-A442-33A683622A1F}" type="parTrans" cxnId="{DFEC9C1F-3B2B-4AA6-A0CE-01B6E685FD68}">
      <dgm:prSet/>
      <dgm:spPr/>
      <dgm:t>
        <a:bodyPr/>
        <a:lstStyle/>
        <a:p>
          <a:endParaRPr lang="ru-RU"/>
        </a:p>
      </dgm:t>
    </dgm:pt>
    <dgm:pt modelId="{065FA91D-E838-431A-A592-8CEF6F08954D}">
      <dgm:prSet phldrT="[Текст]" custT="1"/>
      <dgm:spPr/>
      <dgm:t>
        <a:bodyPr/>
        <a:lstStyle/>
        <a:p>
          <a:r>
            <a:rPr lang="ru-RU" sz="2400" b="1" smtClean="0"/>
            <a:t>Технология критического мышления</a:t>
          </a:r>
          <a:endParaRPr lang="ru-RU" sz="2400" b="1"/>
        </a:p>
      </dgm:t>
    </dgm:pt>
    <dgm:pt modelId="{E5DA3C03-289E-45D1-8DD5-15AA00AC701F}" type="sibTrans" cxnId="{DFEC9C1F-3B2B-4AA6-A0CE-01B6E685FD68}">
      <dgm:prSet/>
      <dgm:spPr/>
      <dgm:t>
        <a:bodyPr/>
        <a:lstStyle/>
        <a:p>
          <a:endParaRPr lang="ru-RU"/>
        </a:p>
      </dgm:t>
    </dgm:pt>
    <dgm:pt modelId="{327FD05E-AC6C-42CD-A95B-98C42589C7EA}" type="parTrans" cxnId="{9FB36B2A-C59E-45E8-B2DB-74CF65FC007D}">
      <dgm:prSet/>
      <dgm:spPr/>
      <dgm:t>
        <a:bodyPr/>
        <a:lstStyle/>
        <a:p>
          <a:endParaRPr lang="ru-RU"/>
        </a:p>
      </dgm:t>
    </dgm:pt>
    <dgm:pt modelId="{E2BD9555-9926-419C-A83D-9001B4B77EE4}">
      <dgm:prSet phldrT="[Текст]" custT="1"/>
      <dgm:spPr/>
      <dgm:t>
        <a:bodyPr/>
        <a:lstStyle/>
        <a:p>
          <a:r>
            <a:rPr lang="ru-RU" sz="2400" b="1" smtClean="0"/>
            <a:t>Технология проблемного обучения</a:t>
          </a:r>
          <a:endParaRPr lang="ru-RU" sz="2400" b="1"/>
        </a:p>
      </dgm:t>
    </dgm:pt>
    <dgm:pt modelId="{E7794BE9-9E54-4C98-B634-310FE1944677}" type="sibTrans" cxnId="{9FB36B2A-C59E-45E8-B2DB-74CF65FC007D}">
      <dgm:prSet/>
      <dgm:spPr/>
      <dgm:t>
        <a:bodyPr/>
        <a:lstStyle/>
        <a:p>
          <a:endParaRPr lang="ru-RU"/>
        </a:p>
      </dgm:t>
    </dgm:pt>
    <dgm:pt modelId="{92569F29-D671-400C-AF9A-3FCA6FB231BA}" type="parTrans" cxnId="{FDEF61CD-DB41-45B3-A5EC-B5F0128FE30D}">
      <dgm:prSet/>
      <dgm:spPr/>
      <dgm:t>
        <a:bodyPr/>
        <a:lstStyle/>
        <a:p>
          <a:endParaRPr lang="ru-RU"/>
        </a:p>
      </dgm:t>
    </dgm:pt>
    <dgm:pt modelId="{266CA1D2-DAAF-4EDF-8808-AC84FC2CC564}">
      <dgm:prSet phldrT="[Текст]" custT="1"/>
      <dgm:spPr/>
      <dgm:t>
        <a:bodyPr/>
        <a:lstStyle/>
        <a:p>
          <a:r>
            <a:rPr lang="ru-RU" sz="2400" b="1" smtClean="0"/>
            <a:t>Метод проектов и исследовательских технологий</a:t>
          </a:r>
          <a:endParaRPr lang="ru-RU" sz="2400" b="1"/>
        </a:p>
      </dgm:t>
    </dgm:pt>
    <dgm:pt modelId="{9CCAD8A3-C342-442F-9C09-3FB23B79DCB7}" type="sibTrans" cxnId="{FDEF61CD-DB41-45B3-A5EC-B5F0128FE30D}">
      <dgm:prSet/>
      <dgm:spPr/>
      <dgm:t>
        <a:bodyPr/>
        <a:lstStyle/>
        <a:p>
          <a:endParaRPr lang="ru-RU"/>
        </a:p>
      </dgm:t>
    </dgm:pt>
    <dgm:pt modelId="{81F27443-6587-4978-A100-B15890624D7E}" type="parTrans" cxnId="{4CEE16F2-8739-4A04-84D5-AE50B60CC1CF}">
      <dgm:prSet/>
      <dgm:spPr/>
      <dgm:t>
        <a:bodyPr/>
        <a:lstStyle/>
        <a:p>
          <a:endParaRPr lang="ru-RU"/>
        </a:p>
      </dgm:t>
    </dgm:pt>
    <dgm:pt modelId="{A8AC6E6B-D0E2-431C-8BE8-DEC1119AE8BA}">
      <dgm:prSet/>
      <dgm:spPr/>
      <dgm:t>
        <a:bodyPr/>
        <a:lstStyle/>
        <a:p>
          <a:r>
            <a:rPr lang="ru-RU" b="1" smtClean="0"/>
            <a:t>Здоровьесберегающие технологии</a:t>
          </a:r>
          <a:endParaRPr lang="ru-RU" b="1"/>
        </a:p>
      </dgm:t>
    </dgm:pt>
    <dgm:pt modelId="{E72275F1-E73C-488B-AACE-5A72FAEEC896}" type="sibTrans" cxnId="{4CEE16F2-8739-4A04-84D5-AE50B60CC1CF}">
      <dgm:prSet/>
      <dgm:spPr/>
      <dgm:t>
        <a:bodyPr/>
        <a:lstStyle/>
        <a:p>
          <a:endParaRPr lang="ru-RU"/>
        </a:p>
      </dgm:t>
    </dgm:pt>
    <dgm:pt modelId="{AA28BF49-BFE0-41FA-8D27-BF7A834D66D6}" type="parTrans" cxnId="{5A0BD917-7592-4C02-A16B-C6591F825DE2}">
      <dgm:prSet/>
      <dgm:spPr/>
      <dgm:t>
        <a:bodyPr/>
        <a:lstStyle/>
        <a:p>
          <a:endParaRPr lang="ru-RU"/>
        </a:p>
      </dgm:t>
    </dgm:pt>
    <dgm:pt modelId="{02FD70B9-7B52-4F6A-B0E8-AE0252D42B2B}">
      <dgm:prSet/>
      <dgm:spPr/>
      <dgm:t>
        <a:bodyPr/>
        <a:lstStyle/>
        <a:p>
          <a:r>
            <a:rPr lang="ru-RU" b="1" smtClean="0"/>
            <a:t>Технология «портфолио»</a:t>
          </a:r>
          <a:endParaRPr lang="ru-RU" b="1"/>
        </a:p>
      </dgm:t>
    </dgm:pt>
    <dgm:pt modelId="{7787287F-27AE-46DF-BED1-F49015E0C83B}" type="sibTrans" cxnId="{5A0BD917-7592-4C02-A16B-C6591F825DE2}">
      <dgm:prSet/>
      <dgm:spPr/>
      <dgm:t>
        <a:bodyPr/>
        <a:lstStyle/>
        <a:p>
          <a:endParaRPr lang="ru-RU"/>
        </a:p>
      </dgm:t>
    </dgm:pt>
    <dgm:pt modelId="{66832C19-0176-4E77-89FA-F70FC669B889}" type="pres">
      <dgm:prSet presAssocID="{5772601B-FE98-476F-BE0A-41A7FE304365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6AE7A-6112-4486-A747-3E0064773CAD}" type="pres">
      <dgm:prSet presAssocID="{065FA91D-E838-431A-A592-8CEF6F08954D}" presName="parentLin"/>
      <dgm:spPr/>
      <dgm:t>
        <a:bodyPr/>
        <a:lstStyle/>
        <a:p/>
      </dgm:t>
    </dgm:pt>
    <dgm:pt modelId="{EC213C2C-A5AD-44CA-AA85-7A0BF77B0C3B}" type="pres">
      <dgm:prSet presAssocID="{065FA91D-E838-431A-A592-8CEF6F08954D}" presName="parentLeftMargin" presStyleLbl="node1" presStyleCnt="5"/>
      <dgm:spPr/>
      <dgm:t>
        <a:bodyPr/>
        <a:lstStyle/>
        <a:p>
          <a:endParaRPr lang="ru-RU"/>
        </a:p>
      </dgm:t>
    </dgm:pt>
    <dgm:pt modelId="{92CEB8F9-C110-4202-88FC-5F9C1B04544D}" type="pres">
      <dgm:prSet presAssocID="{065FA91D-E838-431A-A592-8CEF6F08954D}" presName="parentText" presStyleLbl="node1" presStyleCnt="5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565B0-2A84-4FFF-884B-35616C541DFA}" type="pres">
      <dgm:prSet presAssocID="{065FA91D-E838-431A-A592-8CEF6F08954D}" presName="negativeSpace"/>
      <dgm:spPr/>
      <dgm:t>
        <a:bodyPr/>
        <a:lstStyle/>
        <a:p/>
      </dgm:t>
    </dgm:pt>
    <dgm:pt modelId="{71B8F7E4-3D87-48D9-93B3-E071CEF535B2}" type="pres">
      <dgm:prSet presAssocID="{065FA91D-E838-431A-A592-8CEF6F08954D}" presName="childText" presStyleLbl="conFgAcc1" presStyleCnt="5">
        <dgm:presLayoutVars>
          <dgm:bulletEnabled val="1"/>
        </dgm:presLayoutVars>
      </dgm:prSet>
      <dgm:spPr/>
      <dgm:t>
        <a:bodyPr/>
        <a:lstStyle/>
        <a:p/>
      </dgm:t>
    </dgm:pt>
    <dgm:pt modelId="{62466C60-1F91-46CB-A0D9-65135754C545}" type="pres">
      <dgm:prSet presAssocID="{E5DA3C03-289E-45D1-8DD5-15AA00AC701F}" presName="spaceBetweenRectangles"/>
      <dgm:spPr/>
      <dgm:t>
        <a:bodyPr/>
        <a:lstStyle/>
        <a:p/>
      </dgm:t>
    </dgm:pt>
    <dgm:pt modelId="{561928B2-35D5-4E71-9067-DCA563313EF1}" type="pres">
      <dgm:prSet presAssocID="{E2BD9555-9926-419C-A83D-9001B4B77EE4}" presName="parentLin"/>
      <dgm:spPr/>
      <dgm:t>
        <a:bodyPr/>
        <a:lstStyle/>
        <a:p/>
      </dgm:t>
    </dgm:pt>
    <dgm:pt modelId="{4E2DC2D9-170B-4820-8F42-984F5933B76D}" type="pres">
      <dgm:prSet presAssocID="{E2BD9555-9926-419C-A83D-9001B4B77EE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A0DFFD-BBED-4E5D-92B6-078BC29973C5}" type="pres">
      <dgm:prSet presAssocID="{E2BD9555-9926-419C-A83D-9001B4B77EE4}" presName="parentText" presStyleLbl="node1" presStyleIdx="1" presStyleCnt="5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7D0C-1F45-4D17-A87E-5A36132C2393}" type="pres">
      <dgm:prSet presAssocID="{E2BD9555-9926-419C-A83D-9001B4B77EE4}" presName="negativeSpace"/>
      <dgm:spPr/>
      <dgm:t>
        <a:bodyPr/>
        <a:lstStyle/>
        <a:p/>
      </dgm:t>
    </dgm:pt>
    <dgm:pt modelId="{599773D9-7909-4213-BBE2-31CE895B75DD}" type="pres">
      <dgm:prSet presAssocID="{E2BD9555-9926-419C-A83D-9001B4B77EE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/>
      </dgm:t>
    </dgm:pt>
    <dgm:pt modelId="{67C96BF1-DB48-4932-86D3-EFA841478D61}" type="pres">
      <dgm:prSet presAssocID="{E7794BE9-9E54-4C98-B634-310FE1944677}" presName="spaceBetweenRectangles"/>
      <dgm:spPr/>
      <dgm:t>
        <a:bodyPr/>
        <a:lstStyle/>
        <a:p/>
      </dgm:t>
    </dgm:pt>
    <dgm:pt modelId="{0820E326-25EE-4E75-9187-29574F7E2B46}" type="pres">
      <dgm:prSet presAssocID="{266CA1D2-DAAF-4EDF-8808-AC84FC2CC564}" presName="parentLin"/>
      <dgm:spPr/>
      <dgm:t>
        <a:bodyPr/>
        <a:lstStyle/>
        <a:p/>
      </dgm:t>
    </dgm:pt>
    <dgm:pt modelId="{789E4661-E5F8-4843-BEE1-5816BAEDFA2B}" type="pres">
      <dgm:prSet presAssocID="{266CA1D2-DAAF-4EDF-8808-AC84FC2CC56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837F193-868F-4EF0-B081-6F08F180A7E2}" type="pres">
      <dgm:prSet presAssocID="{266CA1D2-DAAF-4EDF-8808-AC84FC2CC564}" presName="parentText" presStyleLbl="node1" presStyleIdx="2" presStyleCnt="5" custScaleX="109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41190-2033-4E35-9EFA-6B1114D75F07}" type="pres">
      <dgm:prSet presAssocID="{266CA1D2-DAAF-4EDF-8808-AC84FC2CC564}" presName="negativeSpace"/>
      <dgm:spPr/>
      <dgm:t>
        <a:bodyPr/>
        <a:lstStyle/>
        <a:p/>
      </dgm:t>
    </dgm:pt>
    <dgm:pt modelId="{168C1C9F-93F0-4F2A-828A-BD6AACE740E7}" type="pres">
      <dgm:prSet presAssocID="{266CA1D2-DAAF-4EDF-8808-AC84FC2CC56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/>
      </dgm:t>
    </dgm:pt>
    <dgm:pt modelId="{8B50EFF8-E10B-4956-A6F5-B8AC5A373C02}" type="pres">
      <dgm:prSet presAssocID="{9CCAD8A3-C342-442F-9C09-3FB23B79DCB7}" presName="spaceBetweenRectangles"/>
      <dgm:spPr/>
      <dgm:t>
        <a:bodyPr/>
        <a:lstStyle/>
        <a:p/>
      </dgm:t>
    </dgm:pt>
    <dgm:pt modelId="{952E0F88-711A-46B6-AEBA-454B379A6346}" type="pres">
      <dgm:prSet presAssocID="{A8AC6E6B-D0E2-431C-8BE8-DEC1119AE8BA}" presName="parentLin"/>
      <dgm:spPr/>
      <dgm:t>
        <a:bodyPr/>
        <a:lstStyle/>
        <a:p/>
      </dgm:t>
    </dgm:pt>
    <dgm:pt modelId="{302B8346-3E9C-43B9-B31D-D47882B8BE0E}" type="pres">
      <dgm:prSet presAssocID="{A8AC6E6B-D0E2-431C-8BE8-DEC1119AE8B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52F531D-666B-4C1C-A4C1-D61372360723}" type="pres">
      <dgm:prSet presAssocID="{A8AC6E6B-D0E2-431C-8BE8-DEC1119AE8BA}" presName="parentText" presStyleLbl="node1" presStyleIdx="3" presStyleCnt="5" custScaleX="109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789F6-F08F-435E-AB9A-D4F0C58D3D96}" type="pres">
      <dgm:prSet presAssocID="{A8AC6E6B-D0E2-431C-8BE8-DEC1119AE8BA}" presName="negativeSpace"/>
      <dgm:spPr/>
      <dgm:t>
        <a:bodyPr/>
        <a:lstStyle/>
        <a:p/>
      </dgm:t>
    </dgm:pt>
    <dgm:pt modelId="{A8B2C9CA-39AC-4288-AEBF-AF0743D925CF}" type="pres">
      <dgm:prSet presAssocID="{A8AC6E6B-D0E2-431C-8BE8-DEC1119AE8B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/>
      </dgm:t>
    </dgm:pt>
    <dgm:pt modelId="{FD532FDF-A67B-4752-84D9-A1F6DA5DFD70}" type="pres">
      <dgm:prSet presAssocID="{E72275F1-E73C-488B-AACE-5A72FAEEC896}" presName="spaceBetweenRectangles"/>
      <dgm:spPr/>
      <dgm:t>
        <a:bodyPr/>
        <a:lstStyle/>
        <a:p/>
      </dgm:t>
    </dgm:pt>
    <dgm:pt modelId="{8E78A19E-0CA5-4664-BED7-205D320C2395}" type="pres">
      <dgm:prSet presAssocID="{02FD70B9-7B52-4F6A-B0E8-AE0252D42B2B}" presName="parentLin"/>
      <dgm:spPr/>
      <dgm:t>
        <a:bodyPr/>
        <a:lstStyle/>
        <a:p/>
      </dgm:t>
    </dgm:pt>
    <dgm:pt modelId="{7EB729AF-FD40-4CA3-B1DE-54276AC495D4}" type="pres">
      <dgm:prSet presAssocID="{02FD70B9-7B52-4F6A-B0E8-AE0252D42B2B}" presName="parentLeftMargin" presStyleLbl="node1" presStyleIdx="4" presStyleCnt="5"/>
      <dgm:spPr/>
      <dgm:t>
        <a:bodyPr/>
        <a:lstStyle/>
        <a:p>
          <a:endParaRPr lang="ru-RU"/>
        </a:p>
      </dgm:t>
    </dgm:pt>
    <dgm:pt modelId="{63DEBEF1-E30D-4283-9316-F977A86F9BF9}" type="pres">
      <dgm:prSet presAssocID="{02FD70B9-7B52-4F6A-B0E8-AE0252D42B2B}" presName="parentText" presStyleLbl="node1" presStyleIdx="4" presStyleCnt="5" custScaleX="108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DBB9C-EE9F-4E1E-806B-746A2EBFD0B7}" type="pres">
      <dgm:prSet presAssocID="{02FD70B9-7B52-4F6A-B0E8-AE0252D42B2B}" presName="negativeSpace"/>
      <dgm:spPr/>
      <dgm:t>
        <a:bodyPr/>
        <a:lstStyle/>
        <a:p/>
      </dgm:t>
    </dgm:pt>
    <dgm:pt modelId="{6EDC08C4-39A5-4CB2-9C67-0C1CCA50704D}" type="pres">
      <dgm:prSet presAssocID="{02FD70B9-7B52-4F6A-B0E8-AE0252D42B2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DFEC9C1F-3B2B-4AA6-A0CE-01B6E685FD68}" srcId="{5772601B-FE98-476F-BE0A-41A7FE304365}" destId="{065FA91D-E838-431A-A592-8CEF6F08954D}" srcOrd="0" destOrd="0" parTransId="{BBD2873A-B19D-489F-A442-33A683622A1F}" sibTransId="{E5DA3C03-289E-45D1-8DD5-15AA00AC701F}"/>
    <dgm:cxn modelId="{9FB36B2A-C59E-45E8-B2DB-74CF65FC007D}" srcId="{5772601B-FE98-476F-BE0A-41A7FE304365}" destId="{E2BD9555-9926-419C-A83D-9001B4B77EE4}" srcOrd="1" destOrd="0" parTransId="{327FD05E-AC6C-42CD-A95B-98C42589C7EA}" sibTransId="{E7794BE9-9E54-4C98-B634-310FE1944677}"/>
    <dgm:cxn modelId="{FDEF61CD-DB41-45B3-A5EC-B5F0128FE30D}" srcId="{5772601B-FE98-476F-BE0A-41A7FE304365}" destId="{266CA1D2-DAAF-4EDF-8808-AC84FC2CC564}" srcOrd="2" destOrd="0" parTransId="{92569F29-D671-400C-AF9A-3FCA6FB231BA}" sibTransId="{9CCAD8A3-C342-442F-9C09-3FB23B79DCB7}"/>
    <dgm:cxn modelId="{4CEE16F2-8739-4A04-84D5-AE50B60CC1CF}" srcId="{5772601B-FE98-476F-BE0A-41A7FE304365}" destId="{A8AC6E6B-D0E2-431C-8BE8-DEC1119AE8BA}" srcOrd="3" destOrd="0" parTransId="{81F27443-6587-4978-A100-B15890624D7E}" sibTransId="{E72275F1-E73C-488B-AACE-5A72FAEEC896}"/>
    <dgm:cxn modelId="{5A0BD917-7592-4C02-A16B-C6591F825DE2}" srcId="{5772601B-FE98-476F-BE0A-41A7FE304365}" destId="{02FD70B9-7B52-4F6A-B0E8-AE0252D42B2B}" srcOrd="4" destOrd="0" parTransId="{AA28BF49-BFE0-41FA-8D27-BF7A834D66D6}" sibTransId="{7787287F-27AE-46DF-BED1-F49015E0C83B}"/>
    <dgm:cxn modelId="{F2641A8F-7874-416B-ACD9-751903BA52D3}" type="presOf" srcId="{5772601B-FE98-476F-BE0A-41A7FE304365}" destId="{66832C19-0176-4E77-89FA-F70FC669B889}" srcOrd="0" destOrd="0" presId="urn:microsoft.com/office/officeart/2005/8/layout/list1"/>
    <dgm:cxn modelId="{166121ED-30FF-4D90-B01F-C7B1459B7475}" type="presParOf" srcId="{66832C19-0176-4E77-89FA-F70FC669B889}" destId="{FDA6AE7A-6112-4486-A747-3E0064773CAD}" srcOrd="0" destOrd="0" presId="urn:microsoft.com/office/officeart/2005/8/layout/list1"/>
    <dgm:cxn modelId="{613536D3-6BD9-4EBD-8CCD-FB7C0F75A9FE}" type="presParOf" srcId="{FDA6AE7A-6112-4486-A747-3E0064773CAD}" destId="{EC213C2C-A5AD-44CA-AA85-7A0BF77B0C3B}" srcOrd="0" destOrd="0" presId="urn:microsoft.com/office/officeart/2005/8/layout/list1"/>
    <dgm:cxn modelId="{85B0BCED-347B-4311-8615-9D8B8567B342}" type="presOf" srcId="{065FA91D-E838-431A-A592-8CEF6F08954D}" destId="{EC213C2C-A5AD-44CA-AA85-7A0BF77B0C3B}" srcOrd="0" destOrd="0" presId="urn:microsoft.com/office/officeart/2005/8/layout/list1"/>
    <dgm:cxn modelId="{B1A41663-3ADD-4671-A022-99D344D9C6C8}" type="presParOf" srcId="{FDA6AE7A-6112-4486-A747-3E0064773CAD}" destId="{92CEB8F9-C110-4202-88FC-5F9C1B04544D}" srcOrd="1" destOrd="0" presId="urn:microsoft.com/office/officeart/2005/8/layout/list1"/>
    <dgm:cxn modelId="{9FA8181F-3905-4FCE-9FDD-180CBE1BCD62}" type="presOf" srcId="{065FA91D-E838-431A-A592-8CEF6F08954D}" destId="{92CEB8F9-C110-4202-88FC-5F9C1B04544D}" srcOrd="1" destOrd="0" presId="urn:microsoft.com/office/officeart/2005/8/layout/list1"/>
    <dgm:cxn modelId="{F1E40603-52C3-46C1-AA44-BB7CB45C1C2D}" type="presParOf" srcId="{66832C19-0176-4E77-89FA-F70FC669B889}" destId="{710565B0-2A84-4FFF-884B-35616C541DFA}" srcOrd="1" destOrd="0" presId="urn:microsoft.com/office/officeart/2005/8/layout/list1"/>
    <dgm:cxn modelId="{73402495-6860-42CD-A349-40902BAAF006}" type="presParOf" srcId="{66832C19-0176-4E77-89FA-F70FC669B889}" destId="{71B8F7E4-3D87-48D9-93B3-E071CEF535B2}" srcOrd="2" destOrd="0" presId="urn:microsoft.com/office/officeart/2005/8/layout/list1"/>
    <dgm:cxn modelId="{94CF39EE-2D54-4B13-AF15-916AD2700F47}" type="presParOf" srcId="{66832C19-0176-4E77-89FA-F70FC669B889}" destId="{62466C60-1F91-46CB-A0D9-65135754C545}" srcOrd="3" destOrd="0" presId="urn:microsoft.com/office/officeart/2005/8/layout/list1"/>
    <dgm:cxn modelId="{E23E4765-FEDD-4C20-A287-35F66E95A4FE}" type="presParOf" srcId="{66832C19-0176-4E77-89FA-F70FC669B889}" destId="{561928B2-35D5-4E71-9067-DCA563313EF1}" srcOrd="4" destOrd="0" presId="urn:microsoft.com/office/officeart/2005/8/layout/list1"/>
    <dgm:cxn modelId="{9FD090ED-CB43-4B6B-AC92-EA05C36C7989}" type="presParOf" srcId="{561928B2-35D5-4E71-9067-DCA563313EF1}" destId="{4E2DC2D9-170B-4820-8F42-984F5933B76D}" srcOrd="0" destOrd="0" presId="urn:microsoft.com/office/officeart/2005/8/layout/list1"/>
    <dgm:cxn modelId="{F1A1C425-CEB3-4B4D-846B-19118D024D04}" type="presOf" srcId="{E2BD9555-9926-419C-A83D-9001B4B77EE4}" destId="{4E2DC2D9-170B-4820-8F42-984F5933B76D}" srcOrd="0" destOrd="0" presId="urn:microsoft.com/office/officeart/2005/8/layout/list1"/>
    <dgm:cxn modelId="{A8AFDA0F-87FD-4F16-B8F9-B4CDB3695867}" type="presParOf" srcId="{561928B2-35D5-4E71-9067-DCA563313EF1}" destId="{C4A0DFFD-BBED-4E5D-92B6-078BC29973C5}" srcOrd="1" destOrd="0" presId="urn:microsoft.com/office/officeart/2005/8/layout/list1"/>
    <dgm:cxn modelId="{B6F955BF-1058-4DFD-927A-C41CFE04B638}" type="presOf" srcId="{E2BD9555-9926-419C-A83D-9001B4B77EE4}" destId="{C4A0DFFD-BBED-4E5D-92B6-078BC29973C5}" srcOrd="1" destOrd="0" presId="urn:microsoft.com/office/officeart/2005/8/layout/list1"/>
    <dgm:cxn modelId="{84C765B8-1158-4F5D-A4B8-D35B88BCD0CC}" type="presParOf" srcId="{66832C19-0176-4E77-89FA-F70FC669B889}" destId="{A31D7D0C-1F45-4D17-A87E-5A36132C2393}" srcOrd="5" destOrd="0" presId="urn:microsoft.com/office/officeart/2005/8/layout/list1"/>
    <dgm:cxn modelId="{9D76369C-6635-416F-970A-16E0FCC2F392}" type="presParOf" srcId="{66832C19-0176-4E77-89FA-F70FC669B889}" destId="{599773D9-7909-4213-BBE2-31CE895B75DD}" srcOrd="6" destOrd="0" presId="urn:microsoft.com/office/officeart/2005/8/layout/list1"/>
    <dgm:cxn modelId="{374A2819-36E7-4F77-8838-B6F53062857A}" type="presParOf" srcId="{66832C19-0176-4E77-89FA-F70FC669B889}" destId="{67C96BF1-DB48-4932-86D3-EFA841478D61}" srcOrd="7" destOrd="0" presId="urn:microsoft.com/office/officeart/2005/8/layout/list1"/>
    <dgm:cxn modelId="{0D3947C9-6EA3-4EAF-B4B0-DCA1FCE44A28}" type="presParOf" srcId="{66832C19-0176-4E77-89FA-F70FC669B889}" destId="{0820E326-25EE-4E75-9187-29574F7E2B46}" srcOrd="8" destOrd="0" presId="urn:microsoft.com/office/officeart/2005/8/layout/list1"/>
    <dgm:cxn modelId="{BD8B0409-EA1D-475B-B85B-396085F4D847}" type="presParOf" srcId="{0820E326-25EE-4E75-9187-29574F7E2B46}" destId="{789E4661-E5F8-4843-BEE1-5816BAEDFA2B}" srcOrd="0" destOrd="0" presId="urn:microsoft.com/office/officeart/2005/8/layout/list1"/>
    <dgm:cxn modelId="{89CCB87F-334B-47EB-B435-CD598ECDEF67}" type="presOf" srcId="{266CA1D2-DAAF-4EDF-8808-AC84FC2CC564}" destId="{789E4661-E5F8-4843-BEE1-5816BAEDFA2B}" srcOrd="0" destOrd="0" presId="urn:microsoft.com/office/officeart/2005/8/layout/list1"/>
    <dgm:cxn modelId="{036BB3CA-7BA2-4A56-A3DB-E9C8CEA31EA2}" type="presParOf" srcId="{0820E326-25EE-4E75-9187-29574F7E2B46}" destId="{4837F193-868F-4EF0-B081-6F08F180A7E2}" srcOrd="1" destOrd="0" presId="urn:microsoft.com/office/officeart/2005/8/layout/list1"/>
    <dgm:cxn modelId="{F3EA2C84-8E29-4CB8-842E-DDF280CB972E}" type="presOf" srcId="{266CA1D2-DAAF-4EDF-8808-AC84FC2CC564}" destId="{4837F193-868F-4EF0-B081-6F08F180A7E2}" srcOrd="1" destOrd="0" presId="urn:microsoft.com/office/officeart/2005/8/layout/list1"/>
    <dgm:cxn modelId="{3F0728DB-6435-4795-B3BC-AB5944549D29}" type="presParOf" srcId="{66832C19-0176-4E77-89FA-F70FC669B889}" destId="{49641190-2033-4E35-9EFA-6B1114D75F07}" srcOrd="9" destOrd="0" presId="urn:microsoft.com/office/officeart/2005/8/layout/list1"/>
    <dgm:cxn modelId="{854D0740-250A-4148-AE5F-44B939D1BB5F}" type="presParOf" srcId="{66832C19-0176-4E77-89FA-F70FC669B889}" destId="{168C1C9F-93F0-4F2A-828A-BD6AACE740E7}" srcOrd="10" destOrd="0" presId="urn:microsoft.com/office/officeart/2005/8/layout/list1"/>
    <dgm:cxn modelId="{535414A6-5AF5-4F47-8C30-F794A29F0909}" type="presParOf" srcId="{66832C19-0176-4E77-89FA-F70FC669B889}" destId="{8B50EFF8-E10B-4956-A6F5-B8AC5A373C02}" srcOrd="11" destOrd="0" presId="urn:microsoft.com/office/officeart/2005/8/layout/list1"/>
    <dgm:cxn modelId="{44915286-8B4F-46A4-A252-AB62C8FA9258}" type="presParOf" srcId="{66832C19-0176-4E77-89FA-F70FC669B889}" destId="{952E0F88-711A-46B6-AEBA-454B379A6346}" srcOrd="12" destOrd="0" presId="urn:microsoft.com/office/officeart/2005/8/layout/list1"/>
    <dgm:cxn modelId="{644CE759-7950-4647-8C09-F1920CB8FCAE}" type="presParOf" srcId="{952E0F88-711A-46B6-AEBA-454B379A6346}" destId="{302B8346-3E9C-43B9-B31D-D47882B8BE0E}" srcOrd="0" destOrd="0" presId="urn:microsoft.com/office/officeart/2005/8/layout/list1"/>
    <dgm:cxn modelId="{A9D21E28-A2D9-440E-8995-69D53E94D4D1}" type="presOf" srcId="{A8AC6E6B-D0E2-431C-8BE8-DEC1119AE8BA}" destId="{302B8346-3E9C-43B9-B31D-D47882B8BE0E}" srcOrd="0" destOrd="0" presId="urn:microsoft.com/office/officeart/2005/8/layout/list1"/>
    <dgm:cxn modelId="{990A2817-1BFC-4DB1-966B-E91EC4B64DA7}" type="presParOf" srcId="{952E0F88-711A-46B6-AEBA-454B379A6346}" destId="{852F531D-666B-4C1C-A4C1-D61372360723}" srcOrd="1" destOrd="0" presId="urn:microsoft.com/office/officeart/2005/8/layout/list1"/>
    <dgm:cxn modelId="{67E892F7-AEA7-4723-A582-82A1F836F7A1}" type="presOf" srcId="{A8AC6E6B-D0E2-431C-8BE8-DEC1119AE8BA}" destId="{852F531D-666B-4C1C-A4C1-D61372360723}" srcOrd="1" destOrd="0" presId="urn:microsoft.com/office/officeart/2005/8/layout/list1"/>
    <dgm:cxn modelId="{E16176B7-C344-433A-ACF3-930548A733DC}" type="presParOf" srcId="{66832C19-0176-4E77-89FA-F70FC669B889}" destId="{9E4789F6-F08F-435E-AB9A-D4F0C58D3D96}" srcOrd="13" destOrd="0" presId="urn:microsoft.com/office/officeart/2005/8/layout/list1"/>
    <dgm:cxn modelId="{B97F5D7C-F071-4B09-B801-6E2F83C8B6F3}" type="presParOf" srcId="{66832C19-0176-4E77-89FA-F70FC669B889}" destId="{A8B2C9CA-39AC-4288-AEBF-AF0743D925CF}" srcOrd="14" destOrd="0" presId="urn:microsoft.com/office/officeart/2005/8/layout/list1"/>
    <dgm:cxn modelId="{6409A498-BFB9-49E9-8986-28B021873491}" type="presParOf" srcId="{66832C19-0176-4E77-89FA-F70FC669B889}" destId="{FD532FDF-A67B-4752-84D9-A1F6DA5DFD70}" srcOrd="15" destOrd="0" presId="urn:microsoft.com/office/officeart/2005/8/layout/list1"/>
    <dgm:cxn modelId="{2ED13463-CC0E-404F-8C7D-AEC397F38B9A}" type="presParOf" srcId="{66832C19-0176-4E77-89FA-F70FC669B889}" destId="{8E78A19E-0CA5-4664-BED7-205D320C2395}" srcOrd="16" destOrd="0" presId="urn:microsoft.com/office/officeart/2005/8/layout/list1"/>
    <dgm:cxn modelId="{41463F19-09E7-4C27-823D-858B076C28EC}" type="presParOf" srcId="{8E78A19E-0CA5-4664-BED7-205D320C2395}" destId="{7EB729AF-FD40-4CA3-B1DE-54276AC495D4}" srcOrd="0" destOrd="0" presId="urn:microsoft.com/office/officeart/2005/8/layout/list1"/>
    <dgm:cxn modelId="{11F3B9B6-E1D3-4600-8E8D-3D8A7EA9905D}" type="presOf" srcId="{02FD70B9-7B52-4F6A-B0E8-AE0252D42B2B}" destId="{7EB729AF-FD40-4CA3-B1DE-54276AC495D4}" srcOrd="0" destOrd="0" presId="urn:microsoft.com/office/officeart/2005/8/layout/list1"/>
    <dgm:cxn modelId="{7B5880BA-D30B-455F-98B6-AD999BF5B7AA}" type="presParOf" srcId="{8E78A19E-0CA5-4664-BED7-205D320C2395}" destId="{63DEBEF1-E30D-4283-9316-F977A86F9BF9}" srcOrd="1" destOrd="0" presId="urn:microsoft.com/office/officeart/2005/8/layout/list1"/>
    <dgm:cxn modelId="{E842882B-76BE-4D09-B130-22F81A697B67}" type="presOf" srcId="{02FD70B9-7B52-4F6A-B0E8-AE0252D42B2B}" destId="{63DEBEF1-E30D-4283-9316-F977A86F9BF9}" srcOrd="1" destOrd="0" presId="urn:microsoft.com/office/officeart/2005/8/layout/list1"/>
    <dgm:cxn modelId="{25E29493-55D6-4AD8-A564-E40B38E388BB}" type="presParOf" srcId="{66832C19-0176-4E77-89FA-F70FC669B889}" destId="{F47DBB9C-EE9F-4E1E-806B-746A2EBFD0B7}" srcOrd="17" destOrd="0" presId="urn:microsoft.com/office/officeart/2005/8/layout/list1"/>
    <dgm:cxn modelId="{955644D5-FF6D-4365-8949-3C09C44CC00B}" type="presParOf" srcId="{66832C19-0176-4E77-89FA-F70FC669B889}" destId="{6EDC08C4-39A5-4CB2-9C67-0C1CCA5070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30A411B-C0A3-42EC-80BA-F7326DB9A6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2B111C-A972-420A-AF70-A4AD3AE47BF7}" type="parTrans" cxnId="{C5D18725-42DE-4CE8-8CC1-FBE76BD79853}">
      <dgm:prSet/>
      <dgm:spPr/>
      <dgm:t>
        <a:bodyPr/>
        <a:lstStyle/>
        <a:p>
          <a:endParaRPr lang="ru-RU"/>
        </a:p>
      </dgm:t>
    </dgm:pt>
    <dgm:pt modelId="{BF04D977-2234-435A-9700-D9AA97E1CF54}">
      <dgm:prSet phldrT="[Текст]" custT="1"/>
      <dgm:spPr/>
      <dgm:t>
        <a:bodyPr/>
        <a:lstStyle/>
        <a:p>
          <a:pPr algn="l"/>
          <a:r>
            <a:rPr lang="en-US" sz="2800" b="1" u="sng" smtClean="0"/>
            <a:t>Canva.com</a:t>
          </a:r>
          <a:r>
            <a:rPr lang="en-US" sz="2400" b="1" smtClean="0"/>
            <a:t> – </a:t>
          </a:r>
          <a:endParaRPr lang="ru-RU" sz="2400" b="1" smtClean="0"/>
        </a:p>
        <a:p>
          <a:pPr algn="l"/>
          <a:r>
            <a:rPr lang="ru-RU" sz="2400" b="1" smtClean="0"/>
            <a:t>графический сервис для создания инфографики.</a:t>
          </a:r>
          <a:endParaRPr lang="ru-RU" sz="2400" b="1"/>
        </a:p>
      </dgm:t>
    </dgm:pt>
    <dgm:pt modelId="{435265AA-6754-40F3-9DC4-1428517DD811}" type="sibTrans" cxnId="{C5D18725-42DE-4CE8-8CC1-FBE76BD79853}">
      <dgm:prSet/>
      <dgm:spPr/>
      <dgm:t>
        <a:bodyPr/>
        <a:lstStyle/>
        <a:p>
          <a:endParaRPr lang="ru-RU"/>
        </a:p>
      </dgm:t>
    </dgm:pt>
    <dgm:pt modelId="{4B8226B3-611B-4C4D-987F-0ED3A62625BD}" type="parTrans" cxnId="{01415808-F0ED-4501-8B65-419A129525B1}">
      <dgm:prSet/>
      <dgm:spPr/>
      <dgm:t>
        <a:bodyPr/>
        <a:lstStyle/>
        <a:p>
          <a:endParaRPr lang="ru-RU"/>
        </a:p>
      </dgm:t>
    </dgm:pt>
    <dgm:pt modelId="{8AEA24D9-62AC-4664-8D76-9A55F34BF522}">
      <dgm:prSet phldrT="[Текст]" custT="1"/>
      <dgm:spPr/>
      <dgm:t>
        <a:bodyPr/>
        <a:lstStyle/>
        <a:p>
          <a:pPr algn="l"/>
          <a:r>
            <a:rPr lang="en-US" sz="2800" b="1" u="sng" err="1" smtClean="0"/>
            <a:t>LearningApps</a:t>
          </a:r>
          <a:r>
            <a:rPr lang="en-US" sz="2400" b="1" smtClean="0"/>
            <a:t> – </a:t>
          </a:r>
          <a:endParaRPr lang="ru-RU" sz="2400" b="1" smtClean="0"/>
        </a:p>
        <a:p>
          <a:pPr algn="l"/>
          <a:r>
            <a:rPr lang="ru-RU" sz="2400" b="1" smtClean="0"/>
            <a:t>конструктор интерактивных упражнений</a:t>
          </a:r>
          <a:r>
            <a:rPr lang="ru-RU" sz="1700" smtClean="0"/>
            <a:t>.</a:t>
          </a:r>
          <a:endParaRPr lang="ru-RU" sz="1700"/>
        </a:p>
      </dgm:t>
    </dgm:pt>
    <dgm:pt modelId="{FE02A058-BCE9-41D4-912A-5FE2E09B51C2}" type="sibTrans" cxnId="{01415808-F0ED-4501-8B65-419A129525B1}">
      <dgm:prSet/>
      <dgm:spPr/>
      <dgm:t>
        <a:bodyPr/>
        <a:lstStyle/>
        <a:p>
          <a:endParaRPr lang="ru-RU"/>
        </a:p>
      </dgm:t>
    </dgm:pt>
    <dgm:pt modelId="{F740BCB1-3A41-4F27-A8AB-5F15514EFDBE}" type="pres">
      <dgm:prSet presAssocID="{730A411B-C0A3-42EC-80BA-F7326DB9A6A8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651DE-E738-491F-9079-E89904CA3E4C}" type="pres">
      <dgm:prSet presAssocID="{BF04D977-2234-435A-9700-D9AA97E1CF54}" presName="parentLin"/>
      <dgm:spPr/>
      <dgm:t>
        <a:bodyPr/>
        <a:lstStyle/>
        <a:p/>
      </dgm:t>
    </dgm:pt>
    <dgm:pt modelId="{9F9C82A9-4F6F-42A5-B9FC-29BEAEABE16A}" type="pres">
      <dgm:prSet presAssocID="{BF04D977-2234-435A-9700-D9AA97E1CF54}" presName="parentLeftMargin" presStyleLbl="node1" presStyleCnt="2"/>
      <dgm:spPr/>
      <dgm:t>
        <a:bodyPr/>
        <a:lstStyle/>
        <a:p>
          <a:endParaRPr lang="ru-RU"/>
        </a:p>
      </dgm:t>
    </dgm:pt>
    <dgm:pt modelId="{09F3027E-AA18-4CFC-9929-79D96142CD37}" type="pres">
      <dgm:prSet presAssocID="{BF04D977-2234-435A-9700-D9AA97E1CF54}" presName="parentText" presStyleLbl="node1" presStyleCnt="2" custScaleX="142857" custScaleY="147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8049-B8C9-4610-BF49-379F5AAC0C33}" type="pres">
      <dgm:prSet presAssocID="{BF04D977-2234-435A-9700-D9AA97E1CF54}" presName="negativeSpace"/>
      <dgm:spPr/>
      <dgm:t>
        <a:bodyPr/>
        <a:lstStyle/>
        <a:p/>
      </dgm:t>
    </dgm:pt>
    <dgm:pt modelId="{87797FFC-E7EF-4656-BBA9-20F9D09071EE}" type="pres">
      <dgm:prSet presAssocID="{BF04D977-2234-435A-9700-D9AA97E1CF54}" presName="childText" presStyleLbl="conFgAcc1" presStyleCnt="2" custLinFactY="-76648" custLinFactNeighborX="-816" custLinFactNeighborY="-100000">
        <dgm:presLayoutVars>
          <dgm:bulletEnabled val="1"/>
        </dgm:presLayoutVars>
      </dgm:prSet>
      <dgm:spPr/>
      <dgm:t>
        <a:bodyPr/>
        <a:lstStyle/>
        <a:p/>
      </dgm:t>
    </dgm:pt>
    <dgm:pt modelId="{31D67E25-058C-4AB4-868F-5E46A1A752A7}" type="pres">
      <dgm:prSet presAssocID="{435265AA-6754-40F3-9DC4-1428517DD811}" presName="spaceBetweenRectangles"/>
      <dgm:spPr/>
      <dgm:t>
        <a:bodyPr/>
        <a:lstStyle/>
        <a:p/>
      </dgm:t>
    </dgm:pt>
    <dgm:pt modelId="{C3A6589B-ADEA-4408-AA9C-B0DA2CA97EAC}" type="pres">
      <dgm:prSet presAssocID="{8AEA24D9-62AC-4664-8D76-9A55F34BF522}" presName="parentLin"/>
      <dgm:spPr/>
      <dgm:t>
        <a:bodyPr/>
        <a:lstStyle/>
        <a:p/>
      </dgm:t>
    </dgm:pt>
    <dgm:pt modelId="{336FA070-F3CD-43BE-AE59-24A7F5CC849E}" type="pres">
      <dgm:prSet presAssocID="{8AEA24D9-62AC-4664-8D76-9A55F34BF522}" presName="parentLeftMargin" presStyleLbl="node1" presStyleIdx="1" presStyleCnt="2"/>
      <dgm:spPr/>
      <dgm:t>
        <a:bodyPr/>
        <a:lstStyle/>
        <a:p>
          <a:endParaRPr lang="ru-RU"/>
        </a:p>
      </dgm:t>
    </dgm:pt>
    <dgm:pt modelId="{98A1090F-B8D6-4824-B743-96C10C064719}" type="pres">
      <dgm:prSet presAssocID="{8AEA24D9-62AC-4664-8D76-9A55F34BF522}" presName="parentText" presStyleLbl="node1" presStyleIdx="1" presStyleCnt="2" custScaleX="142857" custScaleY="194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7E3E1-E2A0-4218-9137-5C211340222B}" type="pres">
      <dgm:prSet presAssocID="{8AEA24D9-62AC-4664-8D76-9A55F34BF522}" presName="negativeSpace"/>
      <dgm:spPr/>
      <dgm:t>
        <a:bodyPr/>
        <a:lstStyle/>
        <a:p/>
      </dgm:t>
    </dgm:pt>
    <dgm:pt modelId="{103F1E76-2334-42AE-8A60-C530851509CB}" type="pres">
      <dgm:prSet presAssocID="{8AEA24D9-62AC-4664-8D76-9A55F34BF52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C5D18725-42DE-4CE8-8CC1-FBE76BD79853}" srcId="{730A411B-C0A3-42EC-80BA-F7326DB9A6A8}" destId="{BF04D977-2234-435A-9700-D9AA97E1CF54}" srcOrd="0" destOrd="0" parTransId="{4F2B111C-A972-420A-AF70-A4AD3AE47BF7}" sibTransId="{435265AA-6754-40F3-9DC4-1428517DD811}"/>
    <dgm:cxn modelId="{01415808-F0ED-4501-8B65-419A129525B1}" srcId="{730A411B-C0A3-42EC-80BA-F7326DB9A6A8}" destId="{8AEA24D9-62AC-4664-8D76-9A55F34BF522}" srcOrd="1" destOrd="0" parTransId="{4B8226B3-611B-4C4D-987F-0ED3A62625BD}" sibTransId="{FE02A058-BCE9-41D4-912A-5FE2E09B51C2}"/>
    <dgm:cxn modelId="{997A9C8B-89B1-4B1A-ACEA-DF4DC7071231}" type="presOf" srcId="{730A411B-C0A3-42EC-80BA-F7326DB9A6A8}" destId="{F740BCB1-3A41-4F27-A8AB-5F15514EFDBE}" srcOrd="0" destOrd="0" presId="urn:microsoft.com/office/officeart/2005/8/layout/list1"/>
    <dgm:cxn modelId="{1DEAC291-2C34-413C-B467-D15730181F86}" type="presParOf" srcId="{F740BCB1-3A41-4F27-A8AB-5F15514EFDBE}" destId="{3F3651DE-E738-491F-9079-E89904CA3E4C}" srcOrd="0" destOrd="0" presId="urn:microsoft.com/office/officeart/2005/8/layout/list1"/>
    <dgm:cxn modelId="{F036D0D2-BF57-42F8-A670-F0F6B14B276C}" type="presParOf" srcId="{3F3651DE-E738-491F-9079-E89904CA3E4C}" destId="{9F9C82A9-4F6F-42A5-B9FC-29BEAEABE16A}" srcOrd="0" destOrd="0" presId="urn:microsoft.com/office/officeart/2005/8/layout/list1"/>
    <dgm:cxn modelId="{E5536432-0135-4BD4-87B6-11D589199A4C}" type="presOf" srcId="{BF04D977-2234-435A-9700-D9AA97E1CF54}" destId="{9F9C82A9-4F6F-42A5-B9FC-29BEAEABE16A}" srcOrd="0" destOrd="0" presId="urn:microsoft.com/office/officeart/2005/8/layout/list1"/>
    <dgm:cxn modelId="{A19917DA-0647-4379-B24B-03CC565B9177}" type="presParOf" srcId="{3F3651DE-E738-491F-9079-E89904CA3E4C}" destId="{09F3027E-AA18-4CFC-9929-79D96142CD37}" srcOrd="1" destOrd="0" presId="urn:microsoft.com/office/officeart/2005/8/layout/list1"/>
    <dgm:cxn modelId="{E292250D-5210-4038-AA7E-FEECFDC80047}" type="presOf" srcId="{BF04D977-2234-435A-9700-D9AA97E1CF54}" destId="{09F3027E-AA18-4CFC-9929-79D96142CD37}" srcOrd="1" destOrd="0" presId="urn:microsoft.com/office/officeart/2005/8/layout/list1"/>
    <dgm:cxn modelId="{75BBA855-270D-4121-BD0C-AEC82938EFDB}" type="presParOf" srcId="{F740BCB1-3A41-4F27-A8AB-5F15514EFDBE}" destId="{6EDD8049-B8C9-4610-BF49-379F5AAC0C33}" srcOrd="1" destOrd="0" presId="urn:microsoft.com/office/officeart/2005/8/layout/list1"/>
    <dgm:cxn modelId="{3815D029-6845-40A0-B0B2-AC8F74F22B3F}" type="presParOf" srcId="{F740BCB1-3A41-4F27-A8AB-5F15514EFDBE}" destId="{87797FFC-E7EF-4656-BBA9-20F9D09071EE}" srcOrd="2" destOrd="0" presId="urn:microsoft.com/office/officeart/2005/8/layout/list1"/>
    <dgm:cxn modelId="{FCC2AFA8-AD59-48ED-9022-E4984A271A62}" type="presParOf" srcId="{F740BCB1-3A41-4F27-A8AB-5F15514EFDBE}" destId="{31D67E25-058C-4AB4-868F-5E46A1A752A7}" srcOrd="3" destOrd="0" presId="urn:microsoft.com/office/officeart/2005/8/layout/list1"/>
    <dgm:cxn modelId="{0E0807CF-81D6-46C8-9B7A-2162359FDE91}" type="presParOf" srcId="{F740BCB1-3A41-4F27-A8AB-5F15514EFDBE}" destId="{C3A6589B-ADEA-4408-AA9C-B0DA2CA97EAC}" srcOrd="4" destOrd="0" presId="urn:microsoft.com/office/officeart/2005/8/layout/list1"/>
    <dgm:cxn modelId="{F33CAFAD-662E-4C02-BE06-083D6C9554D6}" type="presParOf" srcId="{C3A6589B-ADEA-4408-AA9C-B0DA2CA97EAC}" destId="{336FA070-F3CD-43BE-AE59-24A7F5CC849E}" srcOrd="0" destOrd="0" presId="urn:microsoft.com/office/officeart/2005/8/layout/list1"/>
    <dgm:cxn modelId="{A088426E-5154-4F83-88E3-F406B6EE1E3C}" type="presOf" srcId="{8AEA24D9-62AC-4664-8D76-9A55F34BF522}" destId="{336FA070-F3CD-43BE-AE59-24A7F5CC849E}" srcOrd="0" destOrd="0" presId="urn:microsoft.com/office/officeart/2005/8/layout/list1"/>
    <dgm:cxn modelId="{9D36BB01-650E-4822-A8E2-02D00A52E0B1}" type="presParOf" srcId="{C3A6589B-ADEA-4408-AA9C-B0DA2CA97EAC}" destId="{98A1090F-B8D6-4824-B743-96C10C064719}" srcOrd="1" destOrd="0" presId="urn:microsoft.com/office/officeart/2005/8/layout/list1"/>
    <dgm:cxn modelId="{454EF91D-FE76-4102-83F2-F73F4793AA46}" type="presOf" srcId="{8AEA24D9-62AC-4664-8D76-9A55F34BF522}" destId="{98A1090F-B8D6-4824-B743-96C10C064719}" srcOrd="1" destOrd="0" presId="urn:microsoft.com/office/officeart/2005/8/layout/list1"/>
    <dgm:cxn modelId="{1BD00AB5-1D2B-4FEB-919C-AE45A8AB3A27}" type="presParOf" srcId="{F740BCB1-3A41-4F27-A8AB-5F15514EFDBE}" destId="{9707E3E1-E2A0-4218-9137-5C211340222B}" srcOrd="5" destOrd="0" presId="urn:microsoft.com/office/officeart/2005/8/layout/list1"/>
    <dgm:cxn modelId="{295F4248-9267-452B-A2EE-E40FFDF81AB9}" type="presParOf" srcId="{F740BCB1-3A41-4F27-A8AB-5F15514EFDBE}" destId="{103F1E76-2334-42AE-8A60-C530851509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30A411B-C0A3-42EC-80BA-F7326DB9A6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3BA29-8EEF-421E-A6C2-7ADE0AC4E684}" type="parTrans" cxnId="{5F9E3CC1-1F53-4FA1-8540-C674E2BDF18E}">
      <dgm:prSet custT="1"/>
      <dgm:spPr/>
      <dgm:t>
        <a:bodyPr/>
        <a:lstStyle/>
        <a:p>
          <a:endParaRPr lang="ru-RU" sz="2000"/>
        </a:p>
      </dgm:t>
    </dgm:pt>
    <dgm:pt modelId="{FAFA3126-7156-4B9D-B89B-13DE3306EE63}">
      <dgm:prSet phldrT="[Текст]" custT="1"/>
      <dgm:spPr/>
      <dgm:t>
        <a:bodyPr/>
        <a:lstStyle/>
        <a:p>
          <a:r>
            <a:rPr lang="en-US" sz="2000" b="1" u="sng" smtClean="0"/>
            <a:t>Genially</a:t>
          </a:r>
          <a:r>
            <a:rPr lang="en-US" sz="2000" b="1" smtClean="0"/>
            <a:t> – </a:t>
          </a:r>
          <a:r>
            <a:rPr lang="ru-RU" sz="2000" b="1" smtClean="0"/>
            <a:t>для создания интерактивных презентаций.</a:t>
          </a:r>
        </a:p>
        <a:p>
          <a:r>
            <a:rPr lang="ru-RU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Онлайн-проект «Память в годы простертая…»</a:t>
          </a:r>
          <a:endParaRPr lang="ru-RU" sz="2000" b="1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000" b="1" u="sng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1"/>
            </a:rPr>
            <a:t>https://view.genial.ly/5e76f8bd8a1d0d0d9870599e/presentation-pamyat-v-gody-prostyortaya</a:t>
          </a:r>
          <a:endParaRPr lang="ru-RU" sz="2000" b="1"/>
        </a:p>
      </dgm:t>
    </dgm:pt>
    <dgm:pt modelId="{B47E0C4B-973F-43D2-9936-378CE70AA676}" type="sibTrans" cxnId="{5F9E3CC1-1F53-4FA1-8540-C674E2BDF18E}">
      <dgm:prSet custT="1"/>
      <dgm:spPr/>
      <dgm:t>
        <a:bodyPr/>
        <a:lstStyle/>
        <a:p>
          <a:endParaRPr lang="ru-RU" sz="2000"/>
        </a:p>
      </dgm:t>
    </dgm:pt>
    <dgm:pt modelId="{84A1DD98-4C94-4207-8029-BC7DEEBFCF74}" type="parTrans" cxnId="{E8922A76-58D1-41C9-970C-2FF257AA1C71}">
      <dgm:prSet custT="1"/>
      <dgm:spPr/>
      <dgm:t>
        <a:bodyPr/>
        <a:lstStyle/>
        <a:p>
          <a:endParaRPr lang="ru-RU" sz="2000"/>
        </a:p>
      </dgm:t>
    </dgm:pt>
    <dgm:pt modelId="{69414A1A-3AAE-43F7-8515-23CF35501C30}">
      <dgm:prSet custT="1"/>
      <dgm:spPr/>
      <dgm:t>
        <a:bodyPr/>
        <a:lstStyle/>
        <a:p>
          <a:r>
            <a:rPr lang="en-US" sz="2000" b="1" u="sng" smtClean="0"/>
            <a:t>Google Classroom</a:t>
          </a:r>
          <a:r>
            <a:rPr lang="ru-RU" sz="2000" b="1" u="none" smtClean="0"/>
            <a:t>-  для </a:t>
          </a:r>
          <a:r>
            <a:rPr lang="ru-RU" sz="2000" b="1" smtClean="0"/>
            <a:t>организации учебных занятий, организации совместной работы</a:t>
          </a:r>
        </a:p>
        <a:p>
          <a:r>
            <a:rPr lang="ru-RU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Проект «Применение облачных технологий на уроках английского языка (</a:t>
          </a:r>
          <a:r>
            <a:rPr lang="en-US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Google Classroom </a:t>
          </a:r>
          <a:r>
            <a:rPr lang="ru-RU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как эффективный инструмент для совместного создания таблиц). </a:t>
          </a:r>
          <a:endParaRPr lang="ru-RU" sz="2000" b="1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000" b="1" u="sng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rPr>
            <a:t>https://ru.calameo.com/read/002127133d925f63747dd</a:t>
          </a:r>
          <a:r>
            <a:rPr lang="ru-RU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b="1" smtClean="0"/>
            <a:t> </a:t>
          </a:r>
          <a:endParaRPr lang="ru-RU" sz="2000" b="1"/>
        </a:p>
      </dgm:t>
    </dgm:pt>
    <dgm:pt modelId="{8596FE18-561F-4049-A2C7-36AABAEC1B45}" type="sibTrans" cxnId="{E8922A76-58D1-41C9-970C-2FF257AA1C71}">
      <dgm:prSet custT="1"/>
      <dgm:spPr/>
      <dgm:t>
        <a:bodyPr/>
        <a:lstStyle/>
        <a:p>
          <a:endParaRPr lang="ru-RU" sz="2000"/>
        </a:p>
      </dgm:t>
    </dgm:pt>
    <dgm:pt modelId="{69E0A900-84CC-41E0-928E-451901AA3359}" type="parTrans" cxnId="{290E1F46-206F-4D24-8809-F1E820110CFF}">
      <dgm:prSet custT="1"/>
      <dgm:spPr/>
      <dgm:t>
        <a:bodyPr/>
        <a:lstStyle/>
        <a:p>
          <a:endParaRPr lang="ru-RU" sz="2000"/>
        </a:p>
      </dgm:t>
    </dgm:pt>
    <dgm:pt modelId="{B53A7C60-257C-4D20-BB54-37A530286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u="sng" smtClean="0"/>
            <a:t>Core</a:t>
          </a:r>
          <a:r>
            <a:rPr lang="en-US" sz="2000" b="1" u="none" smtClean="0"/>
            <a:t>- </a:t>
          </a:r>
          <a:r>
            <a:rPr lang="ru-RU" sz="2000" b="1" u="none" smtClean="0"/>
            <a:t>онлайн платформа конструирования образовательных материалов.</a:t>
          </a:r>
        </a:p>
        <a:p>
          <a:pPr>
            <a:lnSpc>
              <a:spcPct val="100000"/>
            </a:lnSpc>
          </a:pPr>
          <a:r>
            <a:rPr lang="ru-RU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Интерактивный урок по теме «Моя будущая профессия» 6 класс</a:t>
          </a:r>
          <a:endParaRPr lang="ru-RU" sz="2000" b="1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2000" b="1" u="sng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rPr>
            <a:t>https://coreapp.ai/app/preview/lesson/626f9b29b562f31e5f01ae22</a:t>
          </a:r>
          <a:r>
            <a:rPr lang="ru-RU" sz="20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b="1" u="sng"/>
        </a:p>
      </dgm:t>
    </dgm:pt>
    <dgm:pt modelId="{DF457A4F-931F-4ECC-B35A-DA72BAD2CF57}" type="sibTrans" cxnId="{290E1F46-206F-4D24-8809-F1E820110CFF}">
      <dgm:prSet custT="1"/>
      <dgm:spPr/>
      <dgm:t>
        <a:bodyPr/>
        <a:lstStyle/>
        <a:p>
          <a:endParaRPr lang="ru-RU" sz="2000"/>
        </a:p>
      </dgm:t>
    </dgm:pt>
    <dgm:pt modelId="{F740BCB1-3A41-4F27-A8AB-5F15514EFDBE}" type="pres">
      <dgm:prSet presAssocID="{730A411B-C0A3-42EC-80BA-F7326DB9A6A8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01FEB1-F2BE-4028-A3A9-C1BD97D0B2BE}" type="pres">
      <dgm:prSet presAssocID="{FAFA3126-7156-4B9D-B89B-13DE3306EE63}" presName="parentLin"/>
      <dgm:spPr/>
      <dgm:t>
        <a:bodyPr/>
        <a:lstStyle/>
        <a:p/>
      </dgm:t>
    </dgm:pt>
    <dgm:pt modelId="{DECE287C-E150-4705-8C36-92295F0CB969}" type="pres">
      <dgm:prSet presAssocID="{FAFA3126-7156-4B9D-B89B-13DE3306EE63}" presName="parentLeftMargin" presStyleLbl="node1" presStyleCnt="3"/>
      <dgm:spPr/>
      <dgm:t>
        <a:bodyPr/>
        <a:lstStyle/>
        <a:p>
          <a:endParaRPr lang="ru-RU"/>
        </a:p>
      </dgm:t>
    </dgm:pt>
    <dgm:pt modelId="{C15303AF-A20F-4C8A-96BF-D9308A42A1F2}" type="pres">
      <dgm:prSet presAssocID="{FAFA3126-7156-4B9D-B89B-13DE3306EE63}" presName="parentText" presStyleLbl="node1" presStyleCnt="3" custScaleX="150037" custScaleY="143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E7E3-B0A5-48A8-89B7-E529667D48A9}" type="pres">
      <dgm:prSet presAssocID="{FAFA3126-7156-4B9D-B89B-13DE3306EE63}" presName="negativeSpace"/>
      <dgm:spPr/>
      <dgm:t>
        <a:bodyPr/>
        <a:lstStyle/>
        <a:p/>
      </dgm:t>
    </dgm:pt>
    <dgm:pt modelId="{0C6E5B87-A7B3-4ADB-A37D-545F3EB9C7A9}" type="pres">
      <dgm:prSet presAssocID="{FAFA3126-7156-4B9D-B89B-13DE3306EE63}" presName="childText" presStyleLbl="conFgAcc1" presStyleCnt="3">
        <dgm:presLayoutVars>
          <dgm:bulletEnabled val="1"/>
        </dgm:presLayoutVars>
      </dgm:prSet>
      <dgm:spPr/>
      <dgm:t>
        <a:bodyPr/>
        <a:lstStyle/>
        <a:p/>
      </dgm:t>
    </dgm:pt>
    <dgm:pt modelId="{671A3266-1D08-4CC9-B300-D0473B38D5FD}" type="pres">
      <dgm:prSet presAssocID="{B47E0C4B-973F-43D2-9936-378CE70AA676}" presName="spaceBetweenRectangles"/>
      <dgm:spPr/>
      <dgm:t>
        <a:bodyPr/>
        <a:lstStyle/>
        <a:p/>
      </dgm:t>
    </dgm:pt>
    <dgm:pt modelId="{0D0ACC8B-7C57-468F-B919-24D2C835AC78}" type="pres">
      <dgm:prSet presAssocID="{69414A1A-3AAE-43F7-8515-23CF35501C30}" presName="parentLin"/>
      <dgm:spPr/>
      <dgm:t>
        <a:bodyPr/>
        <a:lstStyle/>
        <a:p/>
      </dgm:t>
    </dgm:pt>
    <dgm:pt modelId="{CBB4E856-B992-4DE3-8B25-44B02A858970}" type="pres">
      <dgm:prSet presAssocID="{69414A1A-3AAE-43F7-8515-23CF35501C3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A394470-9C0D-4087-978B-32F9F0394829}" type="pres">
      <dgm:prSet presAssocID="{69414A1A-3AAE-43F7-8515-23CF35501C30}" presName="parentText" presStyleLbl="node1" presStyleIdx="1" presStyleCnt="3" custScaleX="142857" custScaleY="144144" custLinFactNeighborX="-3948" custLinFactNeighborY="-4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F102D-301F-47CE-8BC9-00DE346EDBB2}" type="pres">
      <dgm:prSet presAssocID="{69414A1A-3AAE-43F7-8515-23CF35501C30}" presName="negativeSpace"/>
      <dgm:spPr/>
      <dgm:t>
        <a:bodyPr/>
        <a:lstStyle/>
        <a:p/>
      </dgm:t>
    </dgm:pt>
    <dgm:pt modelId="{837F687F-9D09-4C58-B465-80E2795EEBF7}" type="pres">
      <dgm:prSet presAssocID="{69414A1A-3AAE-43F7-8515-23CF35501C3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0D79A37B-9951-469A-A33C-A89FF17B3B0F}" type="pres">
      <dgm:prSet presAssocID="{8596FE18-561F-4049-A2C7-36AABAEC1B45}" presName="spaceBetweenRectangles"/>
      <dgm:spPr/>
      <dgm:t>
        <a:bodyPr/>
        <a:lstStyle/>
        <a:p/>
      </dgm:t>
    </dgm:pt>
    <dgm:pt modelId="{D6419BBC-B076-4006-99AF-728E8271B270}" type="pres">
      <dgm:prSet presAssocID="{B53A7C60-257C-4D20-BB54-37A53028652F}" presName="parentLin"/>
      <dgm:spPr/>
      <dgm:t>
        <a:bodyPr/>
        <a:lstStyle/>
        <a:p/>
      </dgm:t>
    </dgm:pt>
    <dgm:pt modelId="{F8357019-9DB4-4DB4-8D87-923E4DAF2852}" type="pres">
      <dgm:prSet presAssocID="{B53A7C60-257C-4D20-BB54-37A53028652F}" presName="parentLeftMargin" presStyleLbl="node1" presStyleIdx="2" presStyleCnt="3"/>
      <dgm:spPr/>
      <dgm:t>
        <a:bodyPr/>
        <a:lstStyle/>
        <a:p>
          <a:endParaRPr lang="ru-RU"/>
        </a:p>
      </dgm:t>
    </dgm:pt>
    <dgm:pt modelId="{98F2BDE6-F173-414B-A8FE-81AEB39DCCED}" type="pres">
      <dgm:prSet presAssocID="{B53A7C60-257C-4D20-BB54-37A53028652F}" presName="parentText" presStyleLbl="node1" presStyleIdx="2" presStyleCnt="3" custScaleX="150037" custScaleY="15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3EEAE-C7F4-4C34-810A-BE55B94DB3FE}" type="pres">
      <dgm:prSet presAssocID="{B53A7C60-257C-4D20-BB54-37A53028652F}" presName="negativeSpace"/>
      <dgm:spPr/>
      <dgm:t>
        <a:bodyPr/>
        <a:lstStyle/>
        <a:p/>
      </dgm:t>
    </dgm:pt>
    <dgm:pt modelId="{2767A6E6-351E-447F-AFCF-C1107C7FCC7B}" type="pres">
      <dgm:prSet presAssocID="{B53A7C60-257C-4D20-BB54-37A53028652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5F9E3CC1-1F53-4FA1-8540-C674E2BDF18E}" srcId="{730A411B-C0A3-42EC-80BA-F7326DB9A6A8}" destId="{FAFA3126-7156-4B9D-B89B-13DE3306EE63}" srcOrd="0" destOrd="0" parTransId="{B543BA29-8EEF-421E-A6C2-7ADE0AC4E684}" sibTransId="{B47E0C4B-973F-43D2-9936-378CE70AA676}"/>
    <dgm:cxn modelId="{E8922A76-58D1-41C9-970C-2FF257AA1C71}" srcId="{730A411B-C0A3-42EC-80BA-F7326DB9A6A8}" destId="{69414A1A-3AAE-43F7-8515-23CF35501C30}" srcOrd="1" destOrd="0" parTransId="{84A1DD98-4C94-4207-8029-BC7DEEBFCF74}" sibTransId="{8596FE18-561F-4049-A2C7-36AABAEC1B45}"/>
    <dgm:cxn modelId="{290E1F46-206F-4D24-8809-F1E820110CFF}" srcId="{730A411B-C0A3-42EC-80BA-F7326DB9A6A8}" destId="{B53A7C60-257C-4D20-BB54-37A53028652F}" srcOrd="2" destOrd="0" parTransId="{69E0A900-84CC-41E0-928E-451901AA3359}" sibTransId="{DF457A4F-931F-4ECC-B35A-DA72BAD2CF57}"/>
    <dgm:cxn modelId="{C47DBABC-925C-4039-8E81-FF0118668D6E}" type="presOf" srcId="{730A411B-C0A3-42EC-80BA-F7326DB9A6A8}" destId="{F740BCB1-3A41-4F27-A8AB-5F15514EFDBE}" srcOrd="0" destOrd="0" presId="urn:microsoft.com/office/officeart/2005/8/layout/list1"/>
    <dgm:cxn modelId="{BE734B8D-811F-4718-A45B-E2F9B3D5197A}" type="presParOf" srcId="{F740BCB1-3A41-4F27-A8AB-5F15514EFDBE}" destId="{5901FEB1-F2BE-4028-A3A9-C1BD97D0B2BE}" srcOrd="0" destOrd="0" presId="urn:microsoft.com/office/officeart/2005/8/layout/list1"/>
    <dgm:cxn modelId="{3DB9BF6B-B413-4E5A-BE81-74B40B10E9C2}" type="presParOf" srcId="{5901FEB1-F2BE-4028-A3A9-C1BD97D0B2BE}" destId="{DECE287C-E150-4705-8C36-92295F0CB969}" srcOrd="0" destOrd="0" presId="urn:microsoft.com/office/officeart/2005/8/layout/list1"/>
    <dgm:cxn modelId="{68ECACFF-9671-464A-8553-03F9309016D4}" type="presOf" srcId="{FAFA3126-7156-4B9D-B89B-13DE3306EE63}" destId="{DECE287C-E150-4705-8C36-92295F0CB969}" srcOrd="0" destOrd="0" presId="urn:microsoft.com/office/officeart/2005/8/layout/list1"/>
    <dgm:cxn modelId="{DBAAD91E-442B-46A7-9D90-4B11B43AFEAD}" type="presParOf" srcId="{5901FEB1-F2BE-4028-A3A9-C1BD97D0B2BE}" destId="{C15303AF-A20F-4C8A-96BF-D9308A42A1F2}" srcOrd="1" destOrd="0" presId="urn:microsoft.com/office/officeart/2005/8/layout/list1"/>
    <dgm:cxn modelId="{88FB61F5-82F7-47D5-8D20-B7DA33D785EC}" type="presOf" srcId="{FAFA3126-7156-4B9D-B89B-13DE3306EE63}" destId="{C15303AF-A20F-4C8A-96BF-D9308A42A1F2}" srcOrd="1" destOrd="0" presId="urn:microsoft.com/office/officeart/2005/8/layout/list1"/>
    <dgm:cxn modelId="{77B9177D-6B7C-49B9-9AEA-65FAB6669505}" type="presParOf" srcId="{F740BCB1-3A41-4F27-A8AB-5F15514EFDBE}" destId="{BEA1E7E3-B0A5-48A8-89B7-E529667D48A9}" srcOrd="1" destOrd="0" presId="urn:microsoft.com/office/officeart/2005/8/layout/list1"/>
    <dgm:cxn modelId="{D0F3E735-C9B5-4323-B29A-35045552011A}" type="presParOf" srcId="{F740BCB1-3A41-4F27-A8AB-5F15514EFDBE}" destId="{0C6E5B87-A7B3-4ADB-A37D-545F3EB9C7A9}" srcOrd="2" destOrd="0" presId="urn:microsoft.com/office/officeart/2005/8/layout/list1"/>
    <dgm:cxn modelId="{0A025B74-40CA-4E61-9816-C59851A44543}" type="presParOf" srcId="{F740BCB1-3A41-4F27-A8AB-5F15514EFDBE}" destId="{671A3266-1D08-4CC9-B300-D0473B38D5FD}" srcOrd="3" destOrd="0" presId="urn:microsoft.com/office/officeart/2005/8/layout/list1"/>
    <dgm:cxn modelId="{DAA8CB39-C77D-4637-8C28-93595D7F0BE5}" type="presParOf" srcId="{F740BCB1-3A41-4F27-A8AB-5F15514EFDBE}" destId="{0D0ACC8B-7C57-468F-B919-24D2C835AC78}" srcOrd="4" destOrd="0" presId="urn:microsoft.com/office/officeart/2005/8/layout/list1"/>
    <dgm:cxn modelId="{F6EF458A-1E64-4B1C-AAD6-215C032167C8}" type="presParOf" srcId="{0D0ACC8B-7C57-468F-B919-24D2C835AC78}" destId="{CBB4E856-B992-4DE3-8B25-44B02A858970}" srcOrd="0" destOrd="0" presId="urn:microsoft.com/office/officeart/2005/8/layout/list1"/>
    <dgm:cxn modelId="{CF18A790-FAF2-4AA3-8B8A-A3D016E143EF}" type="presOf" srcId="{69414A1A-3AAE-43F7-8515-23CF35501C30}" destId="{CBB4E856-B992-4DE3-8B25-44B02A858970}" srcOrd="0" destOrd="0" presId="urn:microsoft.com/office/officeart/2005/8/layout/list1"/>
    <dgm:cxn modelId="{50684977-8A10-4D11-80EB-BD9175F051BF}" type="presParOf" srcId="{0D0ACC8B-7C57-468F-B919-24D2C835AC78}" destId="{FA394470-9C0D-4087-978B-32F9F0394829}" srcOrd="1" destOrd="0" presId="urn:microsoft.com/office/officeart/2005/8/layout/list1"/>
    <dgm:cxn modelId="{4F51EB4E-E37C-4C0A-81A3-44C755776F0D}" type="presOf" srcId="{69414A1A-3AAE-43F7-8515-23CF35501C30}" destId="{FA394470-9C0D-4087-978B-32F9F0394829}" srcOrd="1" destOrd="0" presId="urn:microsoft.com/office/officeart/2005/8/layout/list1"/>
    <dgm:cxn modelId="{8D900D7D-FBF2-4711-8F26-F8E0E3DB8CDF}" type="presParOf" srcId="{F740BCB1-3A41-4F27-A8AB-5F15514EFDBE}" destId="{4CFF102D-301F-47CE-8BC9-00DE346EDBB2}" srcOrd="5" destOrd="0" presId="urn:microsoft.com/office/officeart/2005/8/layout/list1"/>
    <dgm:cxn modelId="{A7F39A08-EDA4-4DFC-BD07-8CFD5F4D4EAE}" type="presParOf" srcId="{F740BCB1-3A41-4F27-A8AB-5F15514EFDBE}" destId="{837F687F-9D09-4C58-B465-80E2795EEBF7}" srcOrd="6" destOrd="0" presId="urn:microsoft.com/office/officeart/2005/8/layout/list1"/>
    <dgm:cxn modelId="{637F1BBB-8CD9-41C3-8507-49658CF6AF26}" type="presParOf" srcId="{F740BCB1-3A41-4F27-A8AB-5F15514EFDBE}" destId="{0D79A37B-9951-469A-A33C-A89FF17B3B0F}" srcOrd="7" destOrd="0" presId="urn:microsoft.com/office/officeart/2005/8/layout/list1"/>
    <dgm:cxn modelId="{4EC9FF29-903A-4DFA-A9CB-6296BC3523F7}" type="presParOf" srcId="{F740BCB1-3A41-4F27-A8AB-5F15514EFDBE}" destId="{D6419BBC-B076-4006-99AF-728E8271B270}" srcOrd="8" destOrd="0" presId="urn:microsoft.com/office/officeart/2005/8/layout/list1"/>
    <dgm:cxn modelId="{5E6D0017-98DF-4CA3-A928-5BE400C10BE3}" type="presParOf" srcId="{D6419BBC-B076-4006-99AF-728E8271B270}" destId="{F8357019-9DB4-4DB4-8D87-923E4DAF2852}" srcOrd="0" destOrd="0" presId="urn:microsoft.com/office/officeart/2005/8/layout/list1"/>
    <dgm:cxn modelId="{3B4CE3FE-07CA-4C7D-82F8-605CA320FC52}" type="presOf" srcId="{B53A7C60-257C-4D20-BB54-37A53028652F}" destId="{F8357019-9DB4-4DB4-8D87-923E4DAF2852}" srcOrd="0" destOrd="0" presId="urn:microsoft.com/office/officeart/2005/8/layout/list1"/>
    <dgm:cxn modelId="{0D4DE6EB-2319-4B7D-8B8B-373E84D89B73}" type="presParOf" srcId="{D6419BBC-B076-4006-99AF-728E8271B270}" destId="{98F2BDE6-F173-414B-A8FE-81AEB39DCCED}" srcOrd="1" destOrd="0" presId="urn:microsoft.com/office/officeart/2005/8/layout/list1"/>
    <dgm:cxn modelId="{EA1B0991-5A42-4B59-BD6D-AB5E8BC28EF4}" type="presOf" srcId="{B53A7C60-257C-4D20-BB54-37A53028652F}" destId="{98F2BDE6-F173-414B-A8FE-81AEB39DCCED}" srcOrd="1" destOrd="0" presId="urn:microsoft.com/office/officeart/2005/8/layout/list1"/>
    <dgm:cxn modelId="{AB4D6D15-405A-498C-AE45-6959D0979800}" type="presParOf" srcId="{F740BCB1-3A41-4F27-A8AB-5F15514EFDBE}" destId="{3C93EEAE-C7F4-4C34-810A-BE55B94DB3FE}" srcOrd="9" destOrd="0" presId="urn:microsoft.com/office/officeart/2005/8/layout/list1"/>
    <dgm:cxn modelId="{91F1FFD0-A20A-4255-8653-7A0524D238B2}" type="presParOf" srcId="{F740BCB1-3A41-4F27-A8AB-5F15514EFDBE}" destId="{2767A6E6-351E-447F-AFCF-C1107C7FCC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4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71B8F7E4-3D87-48D9-93B3-E071CEF535B2}">
      <dsp:nvSpPr>
        <dsp:cNvPr id="9" name=""/>
        <dsp:cNvSpPr/>
      </dsp:nvSpPr>
      <dsp:spPr>
        <a:xfrm>
          <a:off x="0" y="474463"/>
          <a:ext cx="898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2CEB8F9-C110-4202-88FC-5F9C1B04544D}">
      <dsp:nvSpPr>
        <dsp:cNvPr id="10" name=""/>
        <dsp:cNvSpPr/>
      </dsp:nvSpPr>
      <dsp:spPr>
        <a:xfrm>
          <a:off x="449178" y="90703"/>
          <a:ext cx="6930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91" tIns="0" rIns="2376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Технология критического мышления</a:t>
          </a:r>
          <a:endParaRPr lang="ru-RU" sz="2400" b="1" kern="1200"/>
        </a:p>
      </dsp:txBody>
      <dsp:txXfrm>
        <a:off x="486645" y="128170"/>
        <a:ext cx="6855250" cy="692586"/>
      </dsp:txXfrm>
    </dsp:sp>
    <dsp:sp modelId="{599773D9-7909-4213-BBE2-31CE895B75DD}">
      <dsp:nvSpPr>
        <dsp:cNvPr id="11" name=""/>
        <dsp:cNvSpPr/>
      </dsp:nvSpPr>
      <dsp:spPr>
        <a:xfrm>
          <a:off x="0" y="1653823"/>
          <a:ext cx="898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4A0DFFD-BBED-4E5D-92B6-078BC29973C5}">
      <dsp:nvSpPr>
        <dsp:cNvPr id="12" name=""/>
        <dsp:cNvSpPr/>
      </dsp:nvSpPr>
      <dsp:spPr>
        <a:xfrm>
          <a:off x="449178" y="1270063"/>
          <a:ext cx="693018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91" tIns="0" rIns="2376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Технология проблемного обучения</a:t>
          </a:r>
          <a:endParaRPr lang="ru-RU" sz="2400" b="1" kern="1200"/>
        </a:p>
      </dsp:txBody>
      <dsp:txXfrm>
        <a:off x="486645" y="1307530"/>
        <a:ext cx="6855250" cy="692586"/>
      </dsp:txXfrm>
    </dsp:sp>
    <dsp:sp modelId="{168C1C9F-93F0-4F2A-828A-BD6AACE740E7}">
      <dsp:nvSpPr>
        <dsp:cNvPr id="13" name=""/>
        <dsp:cNvSpPr/>
      </dsp:nvSpPr>
      <dsp:spPr>
        <a:xfrm>
          <a:off x="0" y="2833183"/>
          <a:ext cx="898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837F193-868F-4EF0-B081-6F08F180A7E2}">
      <dsp:nvSpPr>
        <dsp:cNvPr id="14" name=""/>
        <dsp:cNvSpPr/>
      </dsp:nvSpPr>
      <dsp:spPr>
        <a:xfrm>
          <a:off x="449178" y="2449424"/>
          <a:ext cx="686604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91" tIns="0" rIns="2376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Метод проектов и исследовательских технологий</a:t>
          </a:r>
          <a:endParaRPr lang="ru-RU" sz="2400" b="1" kern="1200"/>
        </a:p>
      </dsp:txBody>
      <dsp:txXfrm>
        <a:off x="486645" y="2486891"/>
        <a:ext cx="6791107" cy="692586"/>
      </dsp:txXfrm>
    </dsp:sp>
    <dsp:sp modelId="{A8B2C9CA-39AC-4288-AEBF-AF0743D925CF}">
      <dsp:nvSpPr>
        <dsp:cNvPr id="15" name=""/>
        <dsp:cNvSpPr/>
      </dsp:nvSpPr>
      <dsp:spPr>
        <a:xfrm>
          <a:off x="0" y="4012544"/>
          <a:ext cx="898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52F531D-666B-4C1C-A4C1-D61372360723}">
      <dsp:nvSpPr>
        <dsp:cNvPr id="16" name=""/>
        <dsp:cNvSpPr/>
      </dsp:nvSpPr>
      <dsp:spPr>
        <a:xfrm>
          <a:off x="449178" y="3628784"/>
          <a:ext cx="686604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91" tIns="0" rIns="23769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Здоровьесберегающие технологии</a:t>
          </a:r>
          <a:endParaRPr lang="ru-RU" sz="2600" b="1" kern="1200"/>
        </a:p>
      </dsp:txBody>
      <dsp:txXfrm>
        <a:off x="486645" y="3666251"/>
        <a:ext cx="6791107" cy="692586"/>
      </dsp:txXfrm>
    </dsp:sp>
    <dsp:sp modelId="{6EDC08C4-39A5-4CB2-9C67-0C1CCA50704D}">
      <dsp:nvSpPr>
        <dsp:cNvPr id="17" name=""/>
        <dsp:cNvSpPr/>
      </dsp:nvSpPr>
      <dsp:spPr>
        <a:xfrm>
          <a:off x="0" y="5191904"/>
          <a:ext cx="898357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3DEBEF1-E30D-4283-9316-F977A86F9BF9}">
      <dsp:nvSpPr>
        <dsp:cNvPr id="18" name=""/>
        <dsp:cNvSpPr/>
      </dsp:nvSpPr>
      <dsp:spPr>
        <a:xfrm>
          <a:off x="449178" y="4808144"/>
          <a:ext cx="680183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91" tIns="0" rIns="23769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Технология «портфолио»</a:t>
          </a:r>
          <a:endParaRPr lang="ru-RU" sz="2600" b="1" kern="1200"/>
        </a:p>
      </dsp:txBody>
      <dsp:txXfrm>
        <a:off x="486645" y="4845611"/>
        <a:ext cx="6726901" cy="692586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" name=""/>
      <dsp:cNvGrpSpPr/>
    </dsp:nvGrpSpPr>
    <dsp:grpSpPr/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image" Target="../media/image1.png" /><Relationship Id="rId12" Type="http://schemas.openxmlformats.org/officeDocument/2006/relationships/hyperlink" Target="https://presentation-creation.ru/" TargetMode="Externa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:a16="http://schemas.microsoft.com/office/drawing/2014/main" xmlns="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1.jpeg" /><Relationship Id="rId11" Type="http://schemas.openxmlformats.org/officeDocument/2006/relationships/image" Target="../media/image32.jpeg" /><Relationship Id="rId12" Type="http://schemas.openxmlformats.org/officeDocument/2006/relationships/image" Target="../media/image33.jpeg" /><Relationship Id="rId13" Type="http://schemas.openxmlformats.org/officeDocument/2006/relationships/image" Target="../media/image34.jpeg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image" Target="../media/image25.png" /><Relationship Id="rId5" Type="http://schemas.openxmlformats.org/officeDocument/2006/relationships/image" Target="../media/image26.png" /><Relationship Id="rId6" Type="http://schemas.openxmlformats.org/officeDocument/2006/relationships/image" Target="../media/image27.jpeg" /><Relationship Id="rId7" Type="http://schemas.openxmlformats.org/officeDocument/2006/relationships/image" Target="../media/image28.png" /><Relationship Id="rId8" Type="http://schemas.openxmlformats.org/officeDocument/2006/relationships/image" Target="../media/image29.jpeg" /><Relationship Id="rId9" Type="http://schemas.openxmlformats.org/officeDocument/2006/relationships/image" Target="../media/image3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.png" /><Relationship Id="rId11" Type="http://schemas.openxmlformats.org/officeDocument/2006/relationships/image" Target="../media/image7.png" /><Relationship Id="rId12" Type="http://schemas.openxmlformats.org/officeDocument/2006/relationships/image" Target="../media/image8.png" /><Relationship Id="rId13" Type="http://schemas.openxmlformats.org/officeDocument/2006/relationships/image" Target="../media/image9.png" /><Relationship Id="rId14" Type="http://schemas.openxmlformats.org/officeDocument/2006/relationships/image" Target="../media/image10.png" /><Relationship Id="rId2" Type="http://schemas.openxmlformats.org/officeDocument/2006/relationships/image" Target="../media/image3.emf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Relationship Id="rId8" Type="http://schemas.openxmlformats.org/officeDocument/2006/relationships/image" Target="../media/image4.png" /><Relationship Id="rId9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15.emf" /><Relationship Id="rId8" Type="http://schemas.openxmlformats.org/officeDocument/2006/relationships/image" Target="../media/image16.emf" /><Relationship Id="rId9" Type="http://schemas.openxmlformats.org/officeDocument/2006/relationships/image" Target="../media/image17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1.png" /><Relationship Id="rId11" Type="http://schemas.openxmlformats.org/officeDocument/2006/relationships/image" Target="../media/image22.png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18.png" /><Relationship Id="rId8" Type="http://schemas.openxmlformats.org/officeDocument/2006/relationships/image" Target="../media/image19.png" /><Relationship Id="rId9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96" y="267039"/>
            <a:ext cx="8590446" cy="1126435"/>
          </a:xfrm>
        </p:spPr>
        <p:txBody>
          <a:bodyPr>
            <a:noAutofit/>
          </a:bodyPr>
          <a:lstStyle/>
          <a:p>
            <a:pPr algn="ctr"/>
            <a:r>
              <a:rPr lang="ru-RU" sz="1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</a:t>
            </a:r>
            <a:r>
              <a:rPr lang="ru-RU" sz="1800" b="1" i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бюджетное общеобразовательное учреждение средняя общеобразовательная школа № 4 </a:t>
            </a:r>
            <a:br>
              <a:rPr lang="ru-RU" sz="1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</a:t>
            </a:r>
            <a:r>
              <a:rPr lang="ru-RU" sz="1800" b="1" i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поселения «Рабочий поселок Ванино» </a:t>
            </a:r>
            <a:br>
              <a:rPr lang="ru-RU" sz="1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Ванинского </a:t>
            </a:r>
            <a:r>
              <a:rPr lang="ru-RU" sz="1800" b="1" i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муниципального района </a:t>
            </a:r>
            <a:r>
              <a:rPr lang="ru-RU" sz="1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Хабаровского края</a:t>
            </a:r>
            <a:endParaRPr lang="ru-RU" sz="1800" b="1" i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1" y="2098154"/>
            <a:ext cx="7460698" cy="318483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98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Захарова </a:t>
            </a:r>
          </a:p>
          <a:p>
            <a:pPr algn="ctr"/>
            <a:r>
              <a:rPr lang="ru-RU" sz="98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Елена </a:t>
            </a:r>
          </a:p>
          <a:p>
            <a:pPr algn="ctr"/>
            <a:r>
              <a:rPr lang="ru-RU" sz="98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Степановна</a:t>
            </a:r>
            <a:endParaRPr lang="ru-RU" sz="9800" b="1" i="1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800" b="1" i="1" smtClean="0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800" b="1" i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 английского языка </a:t>
            </a:r>
            <a:endParaRPr lang="ru-RU" sz="3800" b="1" i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4000" b="1" i="1" smtClean="0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4000" b="1" i="1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" y="1727093"/>
            <a:ext cx="4009549" cy="43291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1843" y="5950226"/>
            <a:ext cx="377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Ванино</a:t>
            </a:r>
          </a:p>
          <a:p>
            <a:pPr algn="ctr"/>
            <a:r>
              <a:rPr lang="ru-RU" b="1" i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9821521"/>
              </p:ext>
            </p:extLst>
          </p:nvPr>
        </p:nvGraphicFramePr>
        <p:xfrm>
          <a:off x="96254" y="1088354"/>
          <a:ext cx="11790946" cy="576964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0843" y="195803"/>
            <a:ext cx="11710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дистанционных образовательных технологий.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3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4" y="1439818"/>
            <a:ext cx="3192636" cy="23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045" y="1410567"/>
            <a:ext cx="1812946" cy="242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5" y="4123062"/>
            <a:ext cx="3192636" cy="2402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044" y="4097587"/>
            <a:ext cx="3492871" cy="2336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21351" b="68187"/>
          <a:stretch>
            <a:fillRect/>
          </a:stretch>
        </p:blipFill>
        <p:spPr>
          <a:xfrm>
            <a:off x="9493969" y="44043"/>
            <a:ext cx="2312057" cy="1556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t="57018"/>
          <a:stretch>
            <a:fillRect/>
          </a:stretch>
        </p:blipFill>
        <p:spPr>
          <a:xfrm>
            <a:off x="6549768" y="1652535"/>
            <a:ext cx="2152381" cy="1792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r="5901" b="2222"/>
          <a:stretch>
            <a:fillRect/>
          </a:stretch>
        </p:blipFill>
        <p:spPr>
          <a:xfrm>
            <a:off x="9224211" y="1652535"/>
            <a:ext cx="1354789" cy="1973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637" r="37446" b="33334"/>
          <a:stretch>
            <a:fillRect/>
          </a:stretch>
        </p:blipFill>
        <p:spPr>
          <a:xfrm>
            <a:off x="10266949" y="1925249"/>
            <a:ext cx="1119370" cy="17004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1404" r="37124" b="33099"/>
          <a:stretch>
            <a:fillRect/>
          </a:stretch>
        </p:blipFill>
        <p:spPr>
          <a:xfrm>
            <a:off x="11106308" y="2485393"/>
            <a:ext cx="1202720" cy="17818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"/>
          <a:stretch>
            <a:fillRect/>
          </a:stretch>
        </p:blipFill>
        <p:spPr>
          <a:xfrm>
            <a:off x="9116445" y="3690079"/>
            <a:ext cx="1533553" cy="22198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5" b="30526"/>
          <a:stretch>
            <a:fillRect/>
          </a:stretch>
        </p:blipFill>
        <p:spPr>
          <a:xfrm>
            <a:off x="9936796" y="4319059"/>
            <a:ext cx="1426404" cy="20631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043" b="33802"/>
          <a:stretch>
            <a:fillRect/>
          </a:stretch>
        </p:blipFill>
        <p:spPr>
          <a:xfrm>
            <a:off x="10992140" y="4719330"/>
            <a:ext cx="1316888" cy="1714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144" y="392017"/>
            <a:ext cx="767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за здоровый образ жизни.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2983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272"/>
            <a:ext cx="11039061" cy="2149641"/>
          </a:xfrm>
          <a:solidFill>
            <a:schemeClr val="bg2"/>
          </a:solidFill>
        </p:spPr>
        <p:txBody>
          <a:bodyPr>
            <a:normAutofit/>
          </a:bodyPr>
          <a:lstStyle/>
          <a:p>
            <a:pPr indent="449580" algn="ctr">
              <a:lnSpc>
                <a:spcPct val="115000"/>
              </a:lnSpc>
              <a:spcAft>
                <a:spcPct val="0"/>
              </a:spcAft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ученик не научится в школе сам ничего творить,  то и в жизни он всегда будет только подражать, копировать, так как мало таких, которые, научившись копировать,  умели делать самостоятельное приложение этих сведений…» Л. Н. Толстой.</a:t>
            </a:r>
            <a:br>
              <a:rPr 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E72134-208E-4A25-B10D-1D5493B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7913"/>
            <a:ext cx="11039060" cy="36443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ct val="0"/>
              </a:spcAft>
              <a:buNone/>
            </a:pPr>
            <a:r>
              <a:rPr lang="ru-RU" b="1" i="1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основе моего педагогического опыта</a:t>
            </a:r>
            <a:r>
              <a:rPr lang="ru-RU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ct val="0"/>
              </a:spcAft>
              <a:buNone/>
            </a:pPr>
            <a:endParaRPr lang="ru-RU" smtClean="0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ct val="0"/>
              </a:spcAft>
              <a:buNone/>
            </a:pPr>
            <a:endParaRPr lang="ru-RU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ct val="0"/>
              </a:spcAft>
              <a:buNone/>
            </a:pPr>
            <a:endParaRPr lang="ru-RU" sz="2000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580798"/>
              </p:ext>
            </p:extLst>
          </p:nvPr>
        </p:nvGraphicFramePr>
        <p:xfrm>
          <a:off x="0" y="2928730"/>
          <a:ext cx="10681252" cy="366017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21919"/>
            <a:ext cx="10515600" cy="441049"/>
          </a:xfrm>
        </p:spPr>
        <p:txBody>
          <a:bodyPr>
            <a:noAutofit/>
          </a:bodyPr>
          <a:lstStyle/>
          <a:p>
            <a:pPr algn="ctr"/>
            <a:r>
              <a:rPr lang="ru-RU" sz="3200" b="1" i="1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Методическая разработка и ее </a:t>
            </a:r>
            <a:r>
              <a:rPr lang="ru-RU" sz="32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распространение. </a:t>
            </a:r>
            <a:endParaRPr lang="ru-RU" sz="3200" b="1" i="1">
              <a:solidFill>
                <a:srgbClr val="5C2E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r="9976" b="4635"/>
          <a:stretch>
            <a:fillRect/>
          </a:stretch>
        </p:blipFill>
        <p:spPr>
          <a:xfrm>
            <a:off x="191002" y="3162920"/>
            <a:ext cx="3588716" cy="258015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3542561"/>
              </p:ext>
            </p:extLst>
          </p:nvPr>
        </p:nvGraphicFramePr>
        <p:xfrm>
          <a:off x="159026" y="1021956"/>
          <a:ext cx="11476383" cy="185530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834" y="4993301"/>
            <a:ext cx="2319125" cy="1686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rcRect r="3273"/>
          <a:stretch>
            <a:fillRect/>
          </a:stretch>
        </p:blipFill>
        <p:spPr>
          <a:xfrm>
            <a:off x="4001834" y="3115324"/>
            <a:ext cx="2364307" cy="1677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0199" y="3115324"/>
            <a:ext cx="1605863" cy="23214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1460" y="3115324"/>
            <a:ext cx="1714631" cy="24975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8207" y="3144124"/>
            <a:ext cx="1614049" cy="22926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66938" y="4397149"/>
            <a:ext cx="1580511" cy="228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1836" y="4397149"/>
            <a:ext cx="1659604" cy="23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928155-FDFF-4554-8139-61A19F30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188662"/>
            <a:ext cx="1236846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Распространение Методической разработки в профессиональном сообществе. </a:t>
            </a:r>
            <a:endParaRPr lang="ru-RU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9E92EB81-DE03-4F30-A4C2-2701E5CBA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743082"/>
              </p:ext>
            </p:extLst>
          </p:nvPr>
        </p:nvGraphicFramePr>
        <p:xfrm>
          <a:off x="212557" y="1252387"/>
          <a:ext cx="12332369" cy="52486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31740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6324882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4244505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231242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288529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719921"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30.10.2020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«Применение облачных технологий в современном образовательном пространстве».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VII краевой слет лидеров педагогического мастерства Хабаровского края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935618"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21.12.2020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Мастер-класс «Применение облачных технологий в современном образовательном процессе. Облачный сервис Google Classroom как эффективный инструмент для онлайн обучения английскому языку». 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Заседание районного методического объединения учителей иностранного языка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529489"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11.03.2021</a:t>
                      </a:r>
                    </a:p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26.03.2021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Мастер-класс «Google Classroom как эффективный инструмент для онлайн обучения английскому языку».</a:t>
                      </a:r>
                    </a:p>
                    <a:p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СОШ п. Токи Ванинского муниципального района</a:t>
                      </a:r>
                    </a:p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СОШ</a:t>
                      </a:r>
                      <a:r>
                        <a:rPr lang="ru-RU" sz="1400" b="1" i="0" baseline="0" smtClean="0">
                          <a:solidFill>
                            <a:schemeClr val="tx1"/>
                          </a:solidFill>
                        </a:rPr>
                        <a:t> п. Тумнин Ванинского муниципального района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719921"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08.04.2022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Мастер-класс «Формирование читательской грамотности на уроках английского языка. Работа с несплошными текстами».</a:t>
                      </a:r>
                    </a:p>
                    <a:p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Районная Школа молодого педагога</a:t>
                      </a:r>
                    </a:p>
                    <a:p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719921"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20.04.2022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Мастер-класс «Облачный сервис Google Classroom как эффективный инструмент в работе с несплошными текстами для формирования читательской грамотности на уроках английского языка»</a:t>
                      </a:r>
                    </a:p>
                    <a:p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Заседание районного методического объединения учителей иностранного языка</a:t>
                      </a:r>
                    </a:p>
                    <a:p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288529"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22.04.2022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Мастер-класс «Формирование читательской грамотности на уроках английского языка. Использование онлайн сервисов для создания несплошных текстов».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r>
                        <a:rPr lang="ru-RU" sz="1400" b="1" i="0" smtClean="0">
                          <a:solidFill>
                            <a:schemeClr val="tx1"/>
                          </a:solidFill>
                        </a:rPr>
                        <a:t>VIII краевой слет лидеров педагогического мастерства и молодых педагогов</a:t>
                      </a:r>
                      <a:endParaRPr lang="ru-RU" sz="1400" b="1" i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60420" y="290844"/>
            <a:ext cx="12031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учебных достижений обучающихся.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31694"/>
              </p:ext>
            </p:extLst>
          </p:nvPr>
        </p:nvGraphicFramePr>
        <p:xfrm>
          <a:off x="625644" y="1067520"/>
          <a:ext cx="10972800" cy="546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025"/>
                <a:gridCol w="1475230"/>
                <a:gridCol w="1552455"/>
                <a:gridCol w="1552455"/>
                <a:gridCol w="1552455"/>
                <a:gridCol w="1553590"/>
                <a:gridCol w="1553590"/>
              </a:tblGrid>
              <a:tr h="341351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Учебные годы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Учебный годы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4135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2018-2019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2019-2020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2020-2021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2018-2019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2019-2020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2020-2021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135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Средний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 знаний,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5А-6А-7А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4,06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86,66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86,66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5Б-6Б-7Б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3,86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71,43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6Б-7Б-8Б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4,54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93,33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7А-8А-9А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4,54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86,66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92,3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92,3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8А-9А-10А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4,87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8Б-9Б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85,71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83,33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10А-11А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4,64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10Б-11Б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4,56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4,63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4,61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5А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5В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78,57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5Г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78,57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35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4,6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---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6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06" y="1058779"/>
            <a:ext cx="11694694" cy="1097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Государственная итоговая аттестация по английскому языку в форме ЕГЭ.</a:t>
            </a:r>
            <a:br>
              <a:rPr lang="ru-RU" sz="32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40440"/>
              </p:ext>
            </p:extLst>
          </p:nvPr>
        </p:nvGraphicFramePr>
        <p:xfrm>
          <a:off x="497306" y="1466348"/>
          <a:ext cx="11486149" cy="52487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88930"/>
                <a:gridCol w="987562"/>
                <a:gridCol w="2229979"/>
                <a:gridCol w="4434837"/>
                <a:gridCol w="1844841"/>
              </a:tblGrid>
              <a:tr h="188375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</a:rPr>
                        <a:t>Учебный год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</a:rPr>
                        <a:t>Класс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</a:rPr>
                        <a:t>Количество обучающихся, сдававших экзамен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>
                          <a:effectLst/>
                        </a:rPr>
                        <a:t>Фамилия, имя обучающегося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</a:rPr>
                        <a:t>Количество баллов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406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2018-2019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11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3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1. Замураева Ангелина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2. Пасечник Анастасия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3. Шенгелия надежда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2019-2020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11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3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1. Кизын Павел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2. Онучин Владимир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3. Тюмин Никита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 smtClean="0">
                          <a:effectLst/>
                        </a:rPr>
                        <a:t>2020-2021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11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2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1. Бормотова Ирина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40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effectLst/>
                        </a:rPr>
                        <a:t>2. Поленова Юлия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9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92" y="272716"/>
            <a:ext cx="11550315" cy="953001"/>
          </a:xfrm>
        </p:spPr>
        <p:txBody>
          <a:bodyPr/>
          <a:lstStyle/>
          <a:p>
            <a:pPr algn="ctr"/>
            <a:r>
              <a:rPr lang="ru-RU" sz="2900" b="1" i="1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 </a:t>
            </a:r>
            <a:r>
              <a:rPr lang="ru-RU" sz="2900" b="1" i="1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обучающихся во Всероссийской олимпиаде школьников по английскому языку.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66021"/>
              </p:ext>
            </p:extLst>
          </p:nvPr>
        </p:nvGraphicFramePr>
        <p:xfrm>
          <a:off x="579186" y="1233134"/>
          <a:ext cx="11131551" cy="3521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4014"/>
                <a:gridCol w="1732547"/>
                <a:gridCol w="3866148"/>
                <a:gridCol w="3368842"/>
              </a:tblGrid>
              <a:tr h="5069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Уровень участия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Учебный год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Фамилия, имя ученика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 </a:t>
                      </a:r>
                      <a:r>
                        <a:rPr lang="ru-RU" sz="1800" smtClean="0">
                          <a:effectLst/>
                        </a:rPr>
                        <a:t>участия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334256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Муниципальный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2018-2019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Тюмин </a:t>
                      </a:r>
                      <a:r>
                        <a:rPr lang="ru-RU" sz="2000" smtClean="0">
                          <a:effectLst/>
                        </a:rPr>
                        <a:t>Никита (10 </a:t>
                      </a:r>
                      <a:r>
                        <a:rPr lang="ru-RU" sz="2000">
                          <a:effectLst/>
                        </a:rPr>
                        <a:t>класс)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Победитель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33425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Пасечник </a:t>
                      </a:r>
                      <a:r>
                        <a:rPr lang="ru-RU" sz="2000" smtClean="0">
                          <a:effectLst/>
                        </a:rPr>
                        <a:t>Анастасия</a:t>
                      </a:r>
                      <a:r>
                        <a:rPr lang="ru-RU" sz="2000" baseline="0" smtClean="0">
                          <a:effectLst/>
                        </a:rPr>
                        <a:t> </a:t>
                      </a:r>
                      <a:r>
                        <a:rPr lang="ru-RU" sz="2000" smtClean="0">
                          <a:effectLst/>
                        </a:rPr>
                        <a:t>(11 </a:t>
                      </a:r>
                      <a:r>
                        <a:rPr lang="ru-RU" sz="2000">
                          <a:effectLst/>
                        </a:rPr>
                        <a:t>класс)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Призер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33425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Шенгелия </a:t>
                      </a:r>
                      <a:r>
                        <a:rPr lang="ru-RU" sz="2000" smtClean="0">
                          <a:effectLst/>
                        </a:rPr>
                        <a:t>Надежда</a:t>
                      </a:r>
                      <a:r>
                        <a:rPr lang="ru-RU" sz="2000" baseline="0" smtClean="0">
                          <a:effectLst/>
                        </a:rPr>
                        <a:t> </a:t>
                      </a:r>
                      <a:r>
                        <a:rPr lang="ru-RU" sz="2000" smtClean="0">
                          <a:effectLst/>
                        </a:rPr>
                        <a:t>(11 </a:t>
                      </a:r>
                      <a:r>
                        <a:rPr lang="ru-RU" sz="2000">
                          <a:effectLst/>
                        </a:rPr>
                        <a:t>класс)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Призер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334256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Муниципальный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2019-2020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Тюмин Никита (11 класс) 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Победитель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33425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Поленова </a:t>
                      </a:r>
                      <a:r>
                        <a:rPr lang="ru-RU" sz="2000" smtClean="0">
                          <a:effectLst/>
                        </a:rPr>
                        <a:t>Юлия</a:t>
                      </a:r>
                      <a:r>
                        <a:rPr lang="ru-RU" sz="2000" baseline="0" smtClean="0">
                          <a:effectLst/>
                        </a:rPr>
                        <a:t> </a:t>
                      </a:r>
                      <a:r>
                        <a:rPr lang="ru-RU" sz="2000" smtClean="0">
                          <a:effectLst/>
                        </a:rPr>
                        <a:t>(10 </a:t>
                      </a:r>
                      <a:r>
                        <a:rPr lang="ru-RU" sz="2000">
                          <a:effectLst/>
                        </a:rPr>
                        <a:t>класс)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Призер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46478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Краевой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Поленова </a:t>
                      </a:r>
                      <a:r>
                        <a:rPr lang="ru-RU" sz="2000" smtClean="0">
                          <a:effectLst/>
                        </a:rPr>
                        <a:t>Юлия</a:t>
                      </a:r>
                      <a:r>
                        <a:rPr lang="ru-RU" sz="2000" baseline="0" smtClean="0">
                          <a:effectLst/>
                        </a:rPr>
                        <a:t> </a:t>
                      </a:r>
                      <a:r>
                        <a:rPr lang="ru-RU" sz="2000" smtClean="0">
                          <a:effectLst/>
                        </a:rPr>
                        <a:t>(10 </a:t>
                      </a:r>
                      <a:r>
                        <a:rPr lang="ru-RU" sz="2000">
                          <a:effectLst/>
                        </a:rPr>
                        <a:t>класс)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Призер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  <a:tr h="39782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Муниципальный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2020-2021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effectLst/>
                        </a:rPr>
                        <a:t>Поленова </a:t>
                      </a:r>
                      <a:r>
                        <a:rPr lang="ru-RU" sz="2000" smtClean="0">
                          <a:effectLst/>
                        </a:rPr>
                        <a:t>Юлия</a:t>
                      </a:r>
                      <a:r>
                        <a:rPr lang="ru-RU" sz="2000" baseline="0" smtClean="0">
                          <a:effectLst/>
                        </a:rPr>
                        <a:t> </a:t>
                      </a:r>
                      <a:r>
                        <a:rPr lang="ru-RU" sz="2000" smtClean="0">
                          <a:effectLst/>
                        </a:rPr>
                        <a:t>(11 </a:t>
                      </a:r>
                      <a:r>
                        <a:rPr lang="ru-RU" sz="2000">
                          <a:effectLst/>
                        </a:rPr>
                        <a:t>класс)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Победитель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0" marR="5307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162" y="4566618"/>
            <a:ext cx="1618111" cy="2291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73" y="4568763"/>
            <a:ext cx="1620304" cy="2289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87" y="4574506"/>
            <a:ext cx="1620001" cy="2283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88" y="4542919"/>
            <a:ext cx="2103104" cy="23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0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78" y="192506"/>
            <a:ext cx="11603121" cy="1001126"/>
          </a:xfrm>
        </p:spPr>
        <p:txBody>
          <a:bodyPr/>
          <a:lstStyle/>
          <a:p>
            <a:pPr algn="ctr"/>
            <a:r>
              <a:rPr lang="ru-RU" sz="2600" b="1" i="1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Современные педагогические технологии в моей педагогической практике.</a:t>
            </a:r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0266104"/>
              </p:ext>
            </p:extLst>
          </p:nvPr>
        </p:nvGraphicFramePr>
        <p:xfrm>
          <a:off x="0" y="1056550"/>
          <a:ext cx="8983579" cy="593780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rcRect r="63709" b="13203"/>
          <a:stretch>
            <a:fillRect/>
          </a:stretch>
        </p:blipFill>
        <p:spPr>
          <a:xfrm>
            <a:off x="9294309" y="1099584"/>
            <a:ext cx="2857340" cy="1629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rcRect r="65658" b="11765"/>
          <a:stretch>
            <a:fillRect/>
          </a:stretch>
        </p:blipFill>
        <p:spPr>
          <a:xfrm>
            <a:off x="9294309" y="2996563"/>
            <a:ext cx="2922994" cy="1781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rcRect r="69168" b="10548"/>
          <a:stretch>
            <a:fillRect/>
          </a:stretch>
        </p:blipFill>
        <p:spPr>
          <a:xfrm>
            <a:off x="9319613" y="5045145"/>
            <a:ext cx="2872386" cy="18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0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6535186"/>
              </p:ext>
            </p:extLst>
          </p:nvPr>
        </p:nvGraphicFramePr>
        <p:xfrm>
          <a:off x="96254" y="1439333"/>
          <a:ext cx="7732293" cy="517001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0843" y="195803"/>
            <a:ext cx="11710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дистанционных образовательных технологий.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9361" y="5278208"/>
            <a:ext cx="2956816" cy="1524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960" y="3406076"/>
            <a:ext cx="2647619" cy="1619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864" y="924420"/>
            <a:ext cx="904762" cy="222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1102" y="924420"/>
            <a:ext cx="904762" cy="2228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0626" y="906903"/>
            <a:ext cx="1552381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40</Paragraphs>
  <Slides>11</Slides>
  <Notes>0</Notes>
  <TotalTime>423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 Light</vt:lpstr>
      <vt:lpstr>Calibri</vt:lpstr>
      <vt:lpstr>Verdana</vt:lpstr>
      <vt:lpstr>Times New Roman</vt:lpstr>
      <vt:lpstr>Тема Office</vt:lpstr>
      <vt:lpstr>Муниципальное бюджетное общеобразовательное учреждение средняя общеобразовательная школа № 4 городского поселения «Рабочий поселок Ванино» Ванинского муниципального района Хабаровского края</vt:lpstr>
      <vt:lpstr>«Если ученик не научится в школе сам ничего творить,  то и в жизни он всегда будет только подражать, копировать, так как мало таких, которые, научившись копировать,  умели делать самостоятельное приложение этих сведений…» Л. Н. Толстой.</vt:lpstr>
      <vt:lpstr>Методическая разработка и ее распространение. </vt:lpstr>
      <vt:lpstr>Распространение Методической разработки в профессиональном сообществе. </vt:lpstr>
      <vt:lpstr>PowerPoint Presentation</vt:lpstr>
      <vt:lpstr>Государственная итоговая аттестация по английскому языку в форме ЕГЭ.</vt:lpstr>
      <vt:lpstr>Достижения обучающихся во Всероссийской олимпиаде школьников по английскому языку.</vt:lpstr>
      <vt:lpstr>Современные педагогические технологии в моей педагогической практике.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Минимализм</dc:title>
  <dc:creator>User Obstinate</dc:creator>
  <cp:lastModifiedBy>USER</cp:lastModifiedBy>
  <cp:revision>49</cp:revision>
  <dcterms:created xsi:type="dcterms:W3CDTF">2021-05-04T06:37:33Z</dcterms:created>
  <dcterms:modified xsi:type="dcterms:W3CDTF">2022-05-10T23:43:13Z</dcterms:modified>
</cp:coreProperties>
</file>