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27"/>
  </p:notesMasterIdLst>
  <p:sldIdLst>
    <p:sldId id="256" r:id="rId2"/>
    <p:sldId id="318" r:id="rId3"/>
    <p:sldId id="328" r:id="rId4"/>
    <p:sldId id="331" r:id="rId5"/>
    <p:sldId id="332" r:id="rId6"/>
    <p:sldId id="337" r:id="rId7"/>
    <p:sldId id="333" r:id="rId8"/>
    <p:sldId id="334" r:id="rId9"/>
    <p:sldId id="336" r:id="rId10"/>
    <p:sldId id="338" r:id="rId11"/>
    <p:sldId id="339" r:id="rId12"/>
    <p:sldId id="340" r:id="rId13"/>
    <p:sldId id="341" r:id="rId14"/>
    <p:sldId id="342" r:id="rId15"/>
    <p:sldId id="357" r:id="rId16"/>
    <p:sldId id="335" r:id="rId17"/>
    <p:sldId id="343" r:id="rId18"/>
    <p:sldId id="344" r:id="rId19"/>
    <p:sldId id="345" r:id="rId20"/>
    <p:sldId id="350" r:id="rId21"/>
    <p:sldId id="356" r:id="rId22"/>
    <p:sldId id="351" r:id="rId23"/>
    <p:sldId id="353" r:id="rId24"/>
    <p:sldId id="354" r:id="rId25"/>
    <p:sldId id="355" r:id="rId26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90">
          <p15:clr>
            <a:srgbClr val="A4A3A4"/>
          </p15:clr>
        </p15:guide>
        <p15:guide id="2" pos="179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EAEAEA"/>
    <a:srgbClr val="FBFB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990" autoAdjust="0"/>
    <p:restoredTop sz="95501" autoAdjust="0"/>
  </p:normalViewPr>
  <p:slideViewPr>
    <p:cSldViewPr snapToObjects="1">
      <p:cViewPr varScale="1">
        <p:scale>
          <a:sx n="116" d="100"/>
          <a:sy n="116" d="100"/>
        </p:scale>
        <p:origin x="1086" y="108"/>
      </p:cViewPr>
      <p:guideLst>
        <p:guide orient="horz" pos="890"/>
        <p:guide pos="179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2347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50501E-42A2-496F-8BA4-6A75717728B8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CFC4E16-D5A6-47B7-A638-9A5635A9916F}">
      <dgm:prSet phldrT="[Текст]"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 lIns="0" rIns="0"/>
        <a:lstStyle/>
        <a:p>
          <a:r>
            <a:rPr lang="en-US" sz="2100" dirty="0" smtClean="0"/>
            <a:t>I</a:t>
          </a:r>
          <a:r>
            <a:rPr lang="ru-RU" sz="2100" dirty="0" smtClean="0"/>
            <a:t>.Техническая подготовка</a:t>
          </a:r>
          <a:endParaRPr lang="ru-RU" sz="2100" dirty="0"/>
        </a:p>
      </dgm:t>
    </dgm:pt>
    <dgm:pt modelId="{6B663F01-23B1-41CF-919A-E6918E3FEE2D}" type="parTrans" cxnId="{F060E63D-9F97-4059-9BA5-CFE59AF162C7}">
      <dgm:prSet/>
      <dgm:spPr/>
      <dgm:t>
        <a:bodyPr/>
        <a:lstStyle/>
        <a:p>
          <a:endParaRPr lang="ru-RU"/>
        </a:p>
      </dgm:t>
    </dgm:pt>
    <dgm:pt modelId="{045590DC-0BBC-4D1B-84DA-41A8842D9D89}" type="sibTrans" cxnId="{F060E63D-9F97-4059-9BA5-CFE59AF162C7}">
      <dgm:prSet/>
      <dgm:spPr/>
      <dgm:t>
        <a:bodyPr/>
        <a:lstStyle/>
        <a:p>
          <a:endParaRPr lang="ru-RU"/>
        </a:p>
      </dgm:t>
    </dgm:pt>
    <dgm:pt modelId="{0BCF2590-E737-45F5-8B17-1D7E57C10ACA}">
      <dgm:prSet phldrT="[Текст]"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100" dirty="0" smtClean="0"/>
            <a:t>II. </a:t>
          </a:r>
          <a:r>
            <a:rPr lang="ru-RU" sz="2100" dirty="0" smtClean="0"/>
            <a:t>Контроль технической готовности</a:t>
          </a:r>
          <a:endParaRPr lang="ru-RU" sz="2100" dirty="0"/>
        </a:p>
      </dgm:t>
    </dgm:pt>
    <dgm:pt modelId="{DC6028DB-46A4-4F0B-92B4-515E66431846}" type="parTrans" cxnId="{06B624EE-A896-4E95-B9CE-E79F4EF39FD4}">
      <dgm:prSet/>
      <dgm:spPr/>
      <dgm:t>
        <a:bodyPr/>
        <a:lstStyle/>
        <a:p>
          <a:endParaRPr lang="ru-RU"/>
        </a:p>
      </dgm:t>
    </dgm:pt>
    <dgm:pt modelId="{70491C54-E9A9-463F-84BE-1D73E43BCF17}" type="sibTrans" cxnId="{06B624EE-A896-4E95-B9CE-E79F4EF39FD4}">
      <dgm:prSet/>
      <dgm:spPr/>
      <dgm:t>
        <a:bodyPr/>
        <a:lstStyle/>
        <a:p>
          <a:endParaRPr lang="ru-RU"/>
        </a:p>
      </dgm:t>
    </dgm:pt>
    <dgm:pt modelId="{BD9A0D7A-37E8-4EAB-A30E-E5A0B02993A1}">
      <dgm:prSet phldrT="[Текст]"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 lIns="72000" rIns="0"/>
        <a:lstStyle/>
        <a:p>
          <a:r>
            <a:rPr lang="en-US" sz="2100" dirty="0" smtClean="0"/>
            <a:t>III.</a:t>
          </a:r>
          <a:r>
            <a:rPr lang="ru-RU" sz="2100" dirty="0" smtClean="0"/>
            <a:t>Подготовка к печати</a:t>
          </a:r>
          <a:endParaRPr lang="ru-RU" sz="2100" dirty="0"/>
        </a:p>
      </dgm:t>
    </dgm:pt>
    <dgm:pt modelId="{60E86EAA-C328-4E26-BB32-D5E786F130CC}" type="parTrans" cxnId="{3B1DDBCE-945A-48A8-8468-C0BDC10BFFF0}">
      <dgm:prSet/>
      <dgm:spPr/>
      <dgm:t>
        <a:bodyPr/>
        <a:lstStyle/>
        <a:p>
          <a:endParaRPr lang="ru-RU"/>
        </a:p>
      </dgm:t>
    </dgm:pt>
    <dgm:pt modelId="{E7B00DB0-8B46-435C-8A41-61808E541BC6}" type="sibTrans" cxnId="{3B1DDBCE-945A-48A8-8468-C0BDC10BFFF0}">
      <dgm:prSet/>
      <dgm:spPr/>
      <dgm:t>
        <a:bodyPr/>
        <a:lstStyle/>
        <a:p>
          <a:endParaRPr lang="ru-RU"/>
        </a:p>
      </dgm:t>
    </dgm:pt>
    <dgm:pt modelId="{195DD8B8-3341-427B-96E7-098BBBFA0003}" type="pres">
      <dgm:prSet presAssocID="{0150501E-42A2-496F-8BA4-6A75717728B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D49FCAE-BF41-49BC-AE66-BE6865274377}" type="pres">
      <dgm:prSet presAssocID="{DCFC4E16-D5A6-47B7-A638-9A5635A9916F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CCB655-2033-4B4F-9A8D-F11EFCF14005}" type="pres">
      <dgm:prSet presAssocID="{045590DC-0BBC-4D1B-84DA-41A8842D9D89}" presName="parTxOnlySpace" presStyleCnt="0"/>
      <dgm:spPr/>
    </dgm:pt>
    <dgm:pt modelId="{6EA90A98-208F-4047-A4D2-2FF2D2D30D7A}" type="pres">
      <dgm:prSet presAssocID="{0BCF2590-E737-45F5-8B17-1D7E57C10ACA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65E01F-817D-4C1F-83D5-0757148DFA3A}" type="pres">
      <dgm:prSet presAssocID="{70491C54-E9A9-463F-84BE-1D73E43BCF17}" presName="parTxOnlySpace" presStyleCnt="0"/>
      <dgm:spPr/>
    </dgm:pt>
    <dgm:pt modelId="{676784D6-B9A0-4510-A81F-C30A28DAE71B}" type="pres">
      <dgm:prSet presAssocID="{BD9A0D7A-37E8-4EAB-A30E-E5A0B02993A1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B1DDBCE-945A-48A8-8468-C0BDC10BFFF0}" srcId="{0150501E-42A2-496F-8BA4-6A75717728B8}" destId="{BD9A0D7A-37E8-4EAB-A30E-E5A0B02993A1}" srcOrd="2" destOrd="0" parTransId="{60E86EAA-C328-4E26-BB32-D5E786F130CC}" sibTransId="{E7B00DB0-8B46-435C-8A41-61808E541BC6}"/>
    <dgm:cxn modelId="{06B624EE-A896-4E95-B9CE-E79F4EF39FD4}" srcId="{0150501E-42A2-496F-8BA4-6A75717728B8}" destId="{0BCF2590-E737-45F5-8B17-1D7E57C10ACA}" srcOrd="1" destOrd="0" parTransId="{DC6028DB-46A4-4F0B-92B4-515E66431846}" sibTransId="{70491C54-E9A9-463F-84BE-1D73E43BCF17}"/>
    <dgm:cxn modelId="{56F5E598-C827-4A04-9517-DD88F0FD8595}" type="presOf" srcId="{0BCF2590-E737-45F5-8B17-1D7E57C10ACA}" destId="{6EA90A98-208F-4047-A4D2-2FF2D2D30D7A}" srcOrd="0" destOrd="0" presId="urn:microsoft.com/office/officeart/2005/8/layout/chevron1"/>
    <dgm:cxn modelId="{F060E63D-9F97-4059-9BA5-CFE59AF162C7}" srcId="{0150501E-42A2-496F-8BA4-6A75717728B8}" destId="{DCFC4E16-D5A6-47B7-A638-9A5635A9916F}" srcOrd="0" destOrd="0" parTransId="{6B663F01-23B1-41CF-919A-E6918E3FEE2D}" sibTransId="{045590DC-0BBC-4D1B-84DA-41A8842D9D89}"/>
    <dgm:cxn modelId="{055AEA93-EE6C-43E5-9C57-A29E388507E0}" type="presOf" srcId="{BD9A0D7A-37E8-4EAB-A30E-E5A0B02993A1}" destId="{676784D6-B9A0-4510-A81F-C30A28DAE71B}" srcOrd="0" destOrd="0" presId="urn:microsoft.com/office/officeart/2005/8/layout/chevron1"/>
    <dgm:cxn modelId="{03CE9983-53C4-4D46-AA52-0E5FB4729878}" type="presOf" srcId="{DCFC4E16-D5A6-47B7-A638-9A5635A9916F}" destId="{DD49FCAE-BF41-49BC-AE66-BE6865274377}" srcOrd="0" destOrd="0" presId="urn:microsoft.com/office/officeart/2005/8/layout/chevron1"/>
    <dgm:cxn modelId="{4E3C4647-0F9E-4E5B-9CF6-0093AFABB81A}" type="presOf" srcId="{0150501E-42A2-496F-8BA4-6A75717728B8}" destId="{195DD8B8-3341-427B-96E7-098BBBFA0003}" srcOrd="0" destOrd="0" presId="urn:microsoft.com/office/officeart/2005/8/layout/chevron1"/>
    <dgm:cxn modelId="{225C02CF-8CF2-480F-940B-59801D042081}" type="presParOf" srcId="{195DD8B8-3341-427B-96E7-098BBBFA0003}" destId="{DD49FCAE-BF41-49BC-AE66-BE6865274377}" srcOrd="0" destOrd="0" presId="urn:microsoft.com/office/officeart/2005/8/layout/chevron1"/>
    <dgm:cxn modelId="{9BD375E0-7582-4A39-81EA-FF7A9C264581}" type="presParOf" srcId="{195DD8B8-3341-427B-96E7-098BBBFA0003}" destId="{FFCCB655-2033-4B4F-9A8D-F11EFCF14005}" srcOrd="1" destOrd="0" presId="urn:microsoft.com/office/officeart/2005/8/layout/chevron1"/>
    <dgm:cxn modelId="{AB0D8B4A-F57E-441F-82B0-885339051688}" type="presParOf" srcId="{195DD8B8-3341-427B-96E7-098BBBFA0003}" destId="{6EA90A98-208F-4047-A4D2-2FF2D2D30D7A}" srcOrd="2" destOrd="0" presId="urn:microsoft.com/office/officeart/2005/8/layout/chevron1"/>
    <dgm:cxn modelId="{11F5BA64-8D12-40E8-A527-B88A9D73CDA5}" type="presParOf" srcId="{195DD8B8-3341-427B-96E7-098BBBFA0003}" destId="{7C65E01F-817D-4C1F-83D5-0757148DFA3A}" srcOrd="3" destOrd="0" presId="urn:microsoft.com/office/officeart/2005/8/layout/chevron1"/>
    <dgm:cxn modelId="{3872BA9E-6B89-405C-84AC-1E4D678FD3D4}" type="presParOf" srcId="{195DD8B8-3341-427B-96E7-098BBBFA0003}" destId="{676784D6-B9A0-4510-A81F-C30A28DAE71B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3F7A29C-4F31-4AB6-B5EB-DE1A9AD60EC5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FAD971C-593D-49DB-8DB7-97AA8B356F9F}">
      <dgm:prSet phldrT="[Текст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/>
            <a:t>6</a:t>
          </a:r>
          <a:endParaRPr lang="ru-RU" dirty="0"/>
        </a:p>
      </dgm:t>
    </dgm:pt>
    <dgm:pt modelId="{BF5280EF-5535-46BF-9279-982B1DF3D948}" type="parTrans" cxnId="{103CF3C9-9AD5-489C-AB1C-5293C7122F30}">
      <dgm:prSet/>
      <dgm:spPr/>
      <dgm:t>
        <a:bodyPr/>
        <a:lstStyle/>
        <a:p>
          <a:endParaRPr lang="ru-RU"/>
        </a:p>
      </dgm:t>
    </dgm:pt>
    <dgm:pt modelId="{ACF9BA9D-D890-4190-B300-E96E0EEB2B5F}" type="sibTrans" cxnId="{103CF3C9-9AD5-489C-AB1C-5293C7122F30}">
      <dgm:prSet/>
      <dgm:spPr/>
      <dgm:t>
        <a:bodyPr/>
        <a:lstStyle/>
        <a:p>
          <a:endParaRPr lang="ru-RU"/>
        </a:p>
      </dgm:t>
    </dgm:pt>
    <dgm:pt modelId="{37F9F17D-03CC-4C8E-B0EE-53CD2C598997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lnSpc>
              <a:spcPct val="70000"/>
            </a:lnSpc>
          </a:pPr>
          <a:r>
            <a:rPr lang="ru-RU" sz="2300" dirty="0" smtClean="0">
              <a:solidFill>
                <a:schemeClr val="accent2">
                  <a:lumMod val="50000"/>
                </a:schemeClr>
              </a:solidFill>
            </a:rPr>
            <a:t>Печать протокола технической готовности аудитории</a:t>
          </a:r>
          <a:endParaRPr lang="ru-RU" sz="2300" dirty="0">
            <a:solidFill>
              <a:schemeClr val="accent2">
                <a:lumMod val="50000"/>
              </a:schemeClr>
            </a:solidFill>
          </a:endParaRPr>
        </a:p>
      </dgm:t>
    </dgm:pt>
    <dgm:pt modelId="{760B4335-2E3A-4B29-AB81-0FC8A773117C}" type="parTrans" cxnId="{96140740-BD32-4465-A8B2-396BA4D09835}">
      <dgm:prSet/>
      <dgm:spPr/>
      <dgm:t>
        <a:bodyPr/>
        <a:lstStyle/>
        <a:p>
          <a:endParaRPr lang="ru-RU"/>
        </a:p>
      </dgm:t>
    </dgm:pt>
    <dgm:pt modelId="{53AA0D1E-407F-4271-8123-28D573BB204A}" type="sibTrans" cxnId="{96140740-BD32-4465-A8B2-396BA4D09835}">
      <dgm:prSet/>
      <dgm:spPr/>
      <dgm:t>
        <a:bodyPr/>
        <a:lstStyle/>
        <a:p>
          <a:endParaRPr lang="ru-RU"/>
        </a:p>
      </dgm:t>
    </dgm:pt>
    <dgm:pt modelId="{0220083E-ACE5-493F-A917-188BC7227915}">
      <dgm:prSet phldrT="[Текст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/>
            <a:t>7</a:t>
          </a:r>
          <a:endParaRPr lang="ru-RU" dirty="0"/>
        </a:p>
      </dgm:t>
    </dgm:pt>
    <dgm:pt modelId="{4AAB4E6F-F2B2-4095-9CFF-D74E892760F6}" type="parTrans" cxnId="{F4B19330-2EC1-4B7A-8A4D-B59CBBA311A9}">
      <dgm:prSet/>
      <dgm:spPr/>
      <dgm:t>
        <a:bodyPr/>
        <a:lstStyle/>
        <a:p>
          <a:endParaRPr lang="ru-RU"/>
        </a:p>
      </dgm:t>
    </dgm:pt>
    <dgm:pt modelId="{B6D3EC45-4AAE-40EF-9D6A-BE9545BCF806}" type="sibTrans" cxnId="{F4B19330-2EC1-4B7A-8A4D-B59CBBA311A9}">
      <dgm:prSet/>
      <dgm:spPr/>
      <dgm:t>
        <a:bodyPr/>
        <a:lstStyle/>
        <a:p>
          <a:endParaRPr lang="ru-RU"/>
        </a:p>
      </dgm:t>
    </dgm:pt>
    <dgm:pt modelId="{9733BF8E-BA42-4803-974B-15DD5A109312}">
      <dgm:prSet phldrT="[Текст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/>
            <a:t>8</a:t>
          </a:r>
          <a:endParaRPr lang="ru-RU" dirty="0"/>
        </a:p>
      </dgm:t>
    </dgm:pt>
    <dgm:pt modelId="{80DCFB76-64FE-4CC4-8F7D-C73E107C1746}" type="parTrans" cxnId="{45AC8212-0DCB-452E-8AAC-E15568C1A03A}">
      <dgm:prSet/>
      <dgm:spPr/>
      <dgm:t>
        <a:bodyPr/>
        <a:lstStyle/>
        <a:p>
          <a:endParaRPr lang="ru-RU"/>
        </a:p>
      </dgm:t>
    </dgm:pt>
    <dgm:pt modelId="{FF3BA096-88C4-43C8-8889-6E09901B6696}" type="sibTrans" cxnId="{45AC8212-0DCB-452E-8AAC-E15568C1A03A}">
      <dgm:prSet/>
      <dgm:spPr/>
      <dgm:t>
        <a:bodyPr/>
        <a:lstStyle/>
        <a:p>
          <a:endParaRPr lang="ru-RU"/>
        </a:p>
      </dgm:t>
    </dgm:pt>
    <dgm:pt modelId="{9FBB62DE-E9A7-4850-BAD8-A03989D4332E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lnSpc>
              <a:spcPct val="70000"/>
            </a:lnSpc>
          </a:pPr>
          <a:r>
            <a:rPr lang="ru-RU" sz="2300" dirty="0" smtClean="0">
              <a:solidFill>
                <a:schemeClr val="accent2">
                  <a:lumMod val="50000"/>
                </a:schemeClr>
              </a:solidFill>
            </a:rPr>
            <a:t>Подписание протокола готовности аудитории</a:t>
          </a:r>
          <a:r>
            <a:rPr lang="en-US" sz="2300" dirty="0" smtClean="0">
              <a:solidFill>
                <a:schemeClr val="accent2">
                  <a:lumMod val="50000"/>
                </a:schemeClr>
              </a:solidFill>
            </a:rPr>
            <a:t>: </a:t>
          </a:r>
          <a:r>
            <a:rPr lang="ru-RU" sz="2300" dirty="0" smtClean="0">
              <a:solidFill>
                <a:schemeClr val="accent2">
                  <a:lumMod val="50000"/>
                </a:schemeClr>
              </a:solidFill>
            </a:rPr>
            <a:t>технический специалист, член ГЭК, руководитель ППЭ</a:t>
          </a:r>
        </a:p>
      </dgm:t>
    </dgm:pt>
    <dgm:pt modelId="{2CA7C856-771C-45F0-BC5A-C73F75B297F1}" type="parTrans" cxnId="{9DA0525C-33B8-41E8-9B90-2053FEE2724C}">
      <dgm:prSet/>
      <dgm:spPr/>
      <dgm:t>
        <a:bodyPr/>
        <a:lstStyle/>
        <a:p>
          <a:endParaRPr lang="ru-RU"/>
        </a:p>
      </dgm:t>
    </dgm:pt>
    <dgm:pt modelId="{48E3A7A0-1E75-487B-9967-748F4C7C9834}" type="sibTrans" cxnId="{9DA0525C-33B8-41E8-9B90-2053FEE2724C}">
      <dgm:prSet/>
      <dgm:spPr/>
      <dgm:t>
        <a:bodyPr/>
        <a:lstStyle/>
        <a:p>
          <a:endParaRPr lang="ru-RU"/>
        </a:p>
      </dgm:t>
    </dgm:pt>
    <dgm:pt modelId="{FD230BF6-EAD1-4F57-9729-8A4491184893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lnSpc>
              <a:spcPct val="70000"/>
            </a:lnSpc>
          </a:pPr>
          <a:r>
            <a:rPr lang="ru-RU" sz="2300" dirty="0" smtClean="0">
              <a:solidFill>
                <a:schemeClr val="accent2">
                  <a:lumMod val="50000"/>
                </a:schemeClr>
              </a:solidFill>
            </a:rPr>
            <a:t>Проверка обеспеченности бумагой*</a:t>
          </a:r>
        </a:p>
      </dgm:t>
    </dgm:pt>
    <dgm:pt modelId="{8300E8EC-05DF-4274-8401-435677F87E1C}" type="parTrans" cxnId="{65FE640D-1C50-4C62-953C-9671627EBA3D}">
      <dgm:prSet/>
      <dgm:spPr/>
      <dgm:t>
        <a:bodyPr/>
        <a:lstStyle/>
        <a:p>
          <a:endParaRPr lang="ru-RU"/>
        </a:p>
      </dgm:t>
    </dgm:pt>
    <dgm:pt modelId="{3012DD38-E4AA-491D-910E-ACDC86DFF95D}" type="sibTrans" cxnId="{65FE640D-1C50-4C62-953C-9671627EBA3D}">
      <dgm:prSet/>
      <dgm:spPr/>
      <dgm:t>
        <a:bodyPr/>
        <a:lstStyle/>
        <a:p>
          <a:endParaRPr lang="ru-RU"/>
        </a:p>
      </dgm:t>
    </dgm:pt>
    <dgm:pt modelId="{58083116-05BD-48AA-B6EF-481FB1018FCA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lnSpc>
              <a:spcPct val="70000"/>
            </a:lnSpc>
          </a:pPr>
          <a:r>
            <a:rPr lang="ru-RU" sz="2300" dirty="0" smtClean="0">
              <a:solidFill>
                <a:schemeClr val="accent2">
                  <a:lumMod val="50000"/>
                </a:schemeClr>
              </a:solidFill>
            </a:rPr>
            <a:t>Проверка оценочной общей длительности печати**</a:t>
          </a:r>
        </a:p>
      </dgm:t>
    </dgm:pt>
    <dgm:pt modelId="{5A291A1F-613E-44E0-9CC8-15D4D601B96D}" type="parTrans" cxnId="{BB810C68-068E-4767-99BA-A59878FAE654}">
      <dgm:prSet/>
      <dgm:spPr/>
      <dgm:t>
        <a:bodyPr/>
        <a:lstStyle/>
        <a:p>
          <a:endParaRPr lang="ru-RU"/>
        </a:p>
      </dgm:t>
    </dgm:pt>
    <dgm:pt modelId="{823708E5-616A-45C9-A763-A8675B976479}" type="sibTrans" cxnId="{BB810C68-068E-4767-99BA-A59878FAE654}">
      <dgm:prSet/>
      <dgm:spPr/>
      <dgm:t>
        <a:bodyPr/>
        <a:lstStyle/>
        <a:p>
          <a:endParaRPr lang="ru-RU"/>
        </a:p>
      </dgm:t>
    </dgm:pt>
    <dgm:pt modelId="{C2D4D3BD-083A-46FD-ABA4-E388289AEC41}" type="pres">
      <dgm:prSet presAssocID="{53F7A29C-4F31-4AB6-B5EB-DE1A9AD60EC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522640A-3C1B-4334-855A-D48BC2575FF7}" type="pres">
      <dgm:prSet presAssocID="{8FAD971C-593D-49DB-8DB7-97AA8B356F9F}" presName="composite" presStyleCnt="0"/>
      <dgm:spPr/>
    </dgm:pt>
    <dgm:pt modelId="{B128BD87-9329-4500-B425-3135DF914BDE}" type="pres">
      <dgm:prSet presAssocID="{8FAD971C-593D-49DB-8DB7-97AA8B356F9F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9A5D2D-DA61-40A2-9367-3B508F3127B0}" type="pres">
      <dgm:prSet presAssocID="{8FAD971C-593D-49DB-8DB7-97AA8B356F9F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DA3D19-6671-4B67-A7A4-E1834B5C7EBA}" type="pres">
      <dgm:prSet presAssocID="{ACF9BA9D-D890-4190-B300-E96E0EEB2B5F}" presName="sp" presStyleCnt="0"/>
      <dgm:spPr/>
    </dgm:pt>
    <dgm:pt modelId="{3EB2664D-979E-4762-BCFF-FFD56C769B5D}" type="pres">
      <dgm:prSet presAssocID="{0220083E-ACE5-493F-A917-188BC7227915}" presName="composite" presStyleCnt="0"/>
      <dgm:spPr/>
    </dgm:pt>
    <dgm:pt modelId="{5EBDBEC5-1B04-44BC-B77E-1094254B97FA}" type="pres">
      <dgm:prSet presAssocID="{0220083E-ACE5-493F-A917-188BC7227915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373D0F-CE13-4889-A1C1-8D140FFA512B}" type="pres">
      <dgm:prSet presAssocID="{0220083E-ACE5-493F-A917-188BC7227915}" presName="descendantText" presStyleLbl="alignAcc1" presStyleIdx="1" presStyleCnt="3" custLinFactNeighborY="-48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8E7EB6-8C84-4A59-B2C4-2CF48405DB48}" type="pres">
      <dgm:prSet presAssocID="{B6D3EC45-4AAE-40EF-9D6A-BE9545BCF806}" presName="sp" presStyleCnt="0"/>
      <dgm:spPr/>
    </dgm:pt>
    <dgm:pt modelId="{2CAF82A8-87CC-4217-8F7C-FB883F85E8EB}" type="pres">
      <dgm:prSet presAssocID="{9733BF8E-BA42-4803-974B-15DD5A109312}" presName="composite" presStyleCnt="0"/>
      <dgm:spPr/>
    </dgm:pt>
    <dgm:pt modelId="{E9830861-E08C-4A7F-8649-1E086F902304}" type="pres">
      <dgm:prSet presAssocID="{9733BF8E-BA42-4803-974B-15DD5A109312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91AFDF-2096-45A0-9D75-583A5FAD99AD}" type="pres">
      <dgm:prSet presAssocID="{9733BF8E-BA42-4803-974B-15DD5A109312}" presName="descendantText" presStyleLbl="alignAcc1" presStyleIdx="2" presStyleCnt="3" custLinFactNeighborX="255" custLinFactNeighborY="-9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E603382-FF72-47B6-AA8F-FB5F5797FA3C}" type="presOf" srcId="{FD230BF6-EAD1-4F57-9729-8A4491184893}" destId="{B8373D0F-CE13-4889-A1C1-8D140FFA512B}" srcOrd="0" destOrd="0" presId="urn:microsoft.com/office/officeart/2005/8/layout/chevron2"/>
    <dgm:cxn modelId="{9DA0525C-33B8-41E8-9B90-2053FEE2724C}" srcId="{9733BF8E-BA42-4803-974B-15DD5A109312}" destId="{9FBB62DE-E9A7-4850-BAD8-A03989D4332E}" srcOrd="0" destOrd="0" parTransId="{2CA7C856-771C-45F0-BC5A-C73F75B297F1}" sibTransId="{48E3A7A0-1E75-487B-9967-748F4C7C9834}"/>
    <dgm:cxn modelId="{BB810C68-068E-4767-99BA-A59878FAE654}" srcId="{0220083E-ACE5-493F-A917-188BC7227915}" destId="{58083116-05BD-48AA-B6EF-481FB1018FCA}" srcOrd="1" destOrd="0" parTransId="{5A291A1F-613E-44E0-9CC8-15D4D601B96D}" sibTransId="{823708E5-616A-45C9-A763-A8675B976479}"/>
    <dgm:cxn modelId="{96140740-BD32-4465-A8B2-396BA4D09835}" srcId="{8FAD971C-593D-49DB-8DB7-97AA8B356F9F}" destId="{37F9F17D-03CC-4C8E-B0EE-53CD2C598997}" srcOrd="0" destOrd="0" parTransId="{760B4335-2E3A-4B29-AB81-0FC8A773117C}" sibTransId="{53AA0D1E-407F-4271-8123-28D573BB204A}"/>
    <dgm:cxn modelId="{7D6332F0-8E21-47E5-9BCD-EECB96BEE680}" type="presOf" srcId="{0220083E-ACE5-493F-A917-188BC7227915}" destId="{5EBDBEC5-1B04-44BC-B77E-1094254B97FA}" srcOrd="0" destOrd="0" presId="urn:microsoft.com/office/officeart/2005/8/layout/chevron2"/>
    <dgm:cxn modelId="{09748CF1-4B58-452B-9DA3-9376C9E0C09D}" type="presOf" srcId="{53F7A29C-4F31-4AB6-B5EB-DE1A9AD60EC5}" destId="{C2D4D3BD-083A-46FD-ABA4-E388289AEC41}" srcOrd="0" destOrd="0" presId="urn:microsoft.com/office/officeart/2005/8/layout/chevron2"/>
    <dgm:cxn modelId="{B3827C39-BB36-4868-A056-08A68B6EB704}" type="presOf" srcId="{9FBB62DE-E9A7-4850-BAD8-A03989D4332E}" destId="{AF91AFDF-2096-45A0-9D75-583A5FAD99AD}" srcOrd="0" destOrd="0" presId="urn:microsoft.com/office/officeart/2005/8/layout/chevron2"/>
    <dgm:cxn modelId="{F4B19330-2EC1-4B7A-8A4D-B59CBBA311A9}" srcId="{53F7A29C-4F31-4AB6-B5EB-DE1A9AD60EC5}" destId="{0220083E-ACE5-493F-A917-188BC7227915}" srcOrd="1" destOrd="0" parTransId="{4AAB4E6F-F2B2-4095-9CFF-D74E892760F6}" sibTransId="{B6D3EC45-4AAE-40EF-9D6A-BE9545BCF806}"/>
    <dgm:cxn modelId="{65FE640D-1C50-4C62-953C-9671627EBA3D}" srcId="{0220083E-ACE5-493F-A917-188BC7227915}" destId="{FD230BF6-EAD1-4F57-9729-8A4491184893}" srcOrd="0" destOrd="0" parTransId="{8300E8EC-05DF-4274-8401-435677F87E1C}" sibTransId="{3012DD38-E4AA-491D-910E-ACDC86DFF95D}"/>
    <dgm:cxn modelId="{45AC8212-0DCB-452E-8AAC-E15568C1A03A}" srcId="{53F7A29C-4F31-4AB6-B5EB-DE1A9AD60EC5}" destId="{9733BF8E-BA42-4803-974B-15DD5A109312}" srcOrd="2" destOrd="0" parTransId="{80DCFB76-64FE-4CC4-8F7D-C73E107C1746}" sibTransId="{FF3BA096-88C4-43C8-8889-6E09901B6696}"/>
    <dgm:cxn modelId="{5E07F2FA-A9E0-45AE-9741-FE10BFB1DBFE}" type="presOf" srcId="{8FAD971C-593D-49DB-8DB7-97AA8B356F9F}" destId="{B128BD87-9329-4500-B425-3135DF914BDE}" srcOrd="0" destOrd="0" presId="urn:microsoft.com/office/officeart/2005/8/layout/chevron2"/>
    <dgm:cxn modelId="{10C76379-5538-4A63-BB5C-C411969754C5}" type="presOf" srcId="{37F9F17D-03CC-4C8E-B0EE-53CD2C598997}" destId="{FA9A5D2D-DA61-40A2-9367-3B508F3127B0}" srcOrd="0" destOrd="0" presId="urn:microsoft.com/office/officeart/2005/8/layout/chevron2"/>
    <dgm:cxn modelId="{D0EDF628-2312-4101-83BF-B8262C0AEBCE}" type="presOf" srcId="{58083116-05BD-48AA-B6EF-481FB1018FCA}" destId="{B8373D0F-CE13-4889-A1C1-8D140FFA512B}" srcOrd="0" destOrd="1" presId="urn:microsoft.com/office/officeart/2005/8/layout/chevron2"/>
    <dgm:cxn modelId="{181E77AF-F415-437F-96BE-D479163CF172}" type="presOf" srcId="{9733BF8E-BA42-4803-974B-15DD5A109312}" destId="{E9830861-E08C-4A7F-8649-1E086F902304}" srcOrd="0" destOrd="0" presId="urn:microsoft.com/office/officeart/2005/8/layout/chevron2"/>
    <dgm:cxn modelId="{103CF3C9-9AD5-489C-AB1C-5293C7122F30}" srcId="{53F7A29C-4F31-4AB6-B5EB-DE1A9AD60EC5}" destId="{8FAD971C-593D-49DB-8DB7-97AA8B356F9F}" srcOrd="0" destOrd="0" parTransId="{BF5280EF-5535-46BF-9279-982B1DF3D948}" sibTransId="{ACF9BA9D-D890-4190-B300-E96E0EEB2B5F}"/>
    <dgm:cxn modelId="{CE41DEF8-9895-4D0F-AB04-AA1BD528334D}" type="presParOf" srcId="{C2D4D3BD-083A-46FD-ABA4-E388289AEC41}" destId="{5522640A-3C1B-4334-855A-D48BC2575FF7}" srcOrd="0" destOrd="0" presId="urn:microsoft.com/office/officeart/2005/8/layout/chevron2"/>
    <dgm:cxn modelId="{F6A212BB-D1C5-4DF4-AF71-EABB9FF803CC}" type="presParOf" srcId="{5522640A-3C1B-4334-855A-D48BC2575FF7}" destId="{B128BD87-9329-4500-B425-3135DF914BDE}" srcOrd="0" destOrd="0" presId="urn:microsoft.com/office/officeart/2005/8/layout/chevron2"/>
    <dgm:cxn modelId="{8CBE879E-7D44-4987-9D71-98F81731BC7E}" type="presParOf" srcId="{5522640A-3C1B-4334-855A-D48BC2575FF7}" destId="{FA9A5D2D-DA61-40A2-9367-3B508F3127B0}" srcOrd="1" destOrd="0" presId="urn:microsoft.com/office/officeart/2005/8/layout/chevron2"/>
    <dgm:cxn modelId="{10C7B4FA-A82F-46B5-A1EA-BB4ABF0407C6}" type="presParOf" srcId="{C2D4D3BD-083A-46FD-ABA4-E388289AEC41}" destId="{C8DA3D19-6671-4B67-A7A4-E1834B5C7EBA}" srcOrd="1" destOrd="0" presId="urn:microsoft.com/office/officeart/2005/8/layout/chevron2"/>
    <dgm:cxn modelId="{2C8CB3C7-CBBA-4ADF-AE70-92E557F33FD0}" type="presParOf" srcId="{C2D4D3BD-083A-46FD-ABA4-E388289AEC41}" destId="{3EB2664D-979E-4762-BCFF-FFD56C769B5D}" srcOrd="2" destOrd="0" presId="urn:microsoft.com/office/officeart/2005/8/layout/chevron2"/>
    <dgm:cxn modelId="{B0488A9C-F9EF-402F-AAEC-05166F37A48A}" type="presParOf" srcId="{3EB2664D-979E-4762-BCFF-FFD56C769B5D}" destId="{5EBDBEC5-1B04-44BC-B77E-1094254B97FA}" srcOrd="0" destOrd="0" presId="urn:microsoft.com/office/officeart/2005/8/layout/chevron2"/>
    <dgm:cxn modelId="{CB737B25-FD8B-4548-8D4D-E815ED6398F2}" type="presParOf" srcId="{3EB2664D-979E-4762-BCFF-FFD56C769B5D}" destId="{B8373D0F-CE13-4889-A1C1-8D140FFA512B}" srcOrd="1" destOrd="0" presId="urn:microsoft.com/office/officeart/2005/8/layout/chevron2"/>
    <dgm:cxn modelId="{51C5F8CB-06F7-44CB-A958-43782A60D1F8}" type="presParOf" srcId="{C2D4D3BD-083A-46FD-ABA4-E388289AEC41}" destId="{188E7EB6-8C84-4A59-B2C4-2CF48405DB48}" srcOrd="3" destOrd="0" presId="urn:microsoft.com/office/officeart/2005/8/layout/chevron2"/>
    <dgm:cxn modelId="{F0AB1F37-1D48-498D-8DC0-7EF2F28CB03A}" type="presParOf" srcId="{C2D4D3BD-083A-46FD-ABA4-E388289AEC41}" destId="{2CAF82A8-87CC-4217-8F7C-FB883F85E8EB}" srcOrd="4" destOrd="0" presId="urn:microsoft.com/office/officeart/2005/8/layout/chevron2"/>
    <dgm:cxn modelId="{1BE8789E-6EC0-4B23-B54B-B0F575A14FC9}" type="presParOf" srcId="{2CAF82A8-87CC-4217-8F7C-FB883F85E8EB}" destId="{E9830861-E08C-4A7F-8649-1E086F902304}" srcOrd="0" destOrd="0" presId="urn:microsoft.com/office/officeart/2005/8/layout/chevron2"/>
    <dgm:cxn modelId="{32EDC658-696C-424A-9DE7-6F40ED5B9504}" type="presParOf" srcId="{2CAF82A8-87CC-4217-8F7C-FB883F85E8EB}" destId="{AF91AFDF-2096-45A0-9D75-583A5FAD99A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0150501E-42A2-496F-8BA4-6A75717728B8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CFC4E16-D5A6-47B7-A638-9A5635A9916F}">
      <dgm:prSet phldrT="[Текст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n-US" dirty="0" smtClean="0">
              <a:solidFill>
                <a:schemeClr val="bg1">
                  <a:lumMod val="50000"/>
                </a:schemeClr>
              </a:solidFill>
            </a:rPr>
            <a:t>I.</a:t>
          </a:r>
          <a:r>
            <a:rPr lang="ru-RU" dirty="0" smtClean="0">
              <a:solidFill>
                <a:schemeClr val="bg1">
                  <a:lumMod val="50000"/>
                </a:schemeClr>
              </a:solidFill>
            </a:rPr>
            <a:t>Техническая подготовка</a:t>
          </a:r>
        </a:p>
      </dgm:t>
    </dgm:pt>
    <dgm:pt modelId="{6B663F01-23B1-41CF-919A-E6918E3FEE2D}" type="parTrans" cxnId="{F060E63D-9F97-4059-9BA5-CFE59AF162C7}">
      <dgm:prSet/>
      <dgm:spPr/>
      <dgm:t>
        <a:bodyPr/>
        <a:lstStyle/>
        <a:p>
          <a:endParaRPr lang="ru-RU"/>
        </a:p>
      </dgm:t>
    </dgm:pt>
    <dgm:pt modelId="{045590DC-0BBC-4D1B-84DA-41A8842D9D89}" type="sibTrans" cxnId="{F060E63D-9F97-4059-9BA5-CFE59AF162C7}">
      <dgm:prSet/>
      <dgm:spPr/>
      <dgm:t>
        <a:bodyPr/>
        <a:lstStyle/>
        <a:p>
          <a:endParaRPr lang="ru-RU"/>
        </a:p>
      </dgm:t>
    </dgm:pt>
    <dgm:pt modelId="{0BCF2590-E737-45F5-8B17-1D7E57C10ACA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II.</a:t>
          </a:r>
          <a:r>
            <a:rPr lang="ru-RU" dirty="0" smtClean="0">
              <a:solidFill>
                <a:schemeClr val="bg1"/>
              </a:solidFill>
            </a:rPr>
            <a:t>Контроль технической готовности</a:t>
          </a:r>
          <a:endParaRPr lang="ru-RU" dirty="0">
            <a:solidFill>
              <a:schemeClr val="bg1"/>
            </a:solidFill>
          </a:endParaRPr>
        </a:p>
      </dgm:t>
    </dgm:pt>
    <dgm:pt modelId="{DC6028DB-46A4-4F0B-92B4-515E66431846}" type="parTrans" cxnId="{06B624EE-A896-4E95-B9CE-E79F4EF39FD4}">
      <dgm:prSet/>
      <dgm:spPr/>
      <dgm:t>
        <a:bodyPr/>
        <a:lstStyle/>
        <a:p>
          <a:endParaRPr lang="ru-RU"/>
        </a:p>
      </dgm:t>
    </dgm:pt>
    <dgm:pt modelId="{70491C54-E9A9-463F-84BE-1D73E43BCF17}" type="sibTrans" cxnId="{06B624EE-A896-4E95-B9CE-E79F4EF39FD4}">
      <dgm:prSet/>
      <dgm:spPr/>
      <dgm:t>
        <a:bodyPr/>
        <a:lstStyle/>
        <a:p>
          <a:endParaRPr lang="ru-RU"/>
        </a:p>
      </dgm:t>
    </dgm:pt>
    <dgm:pt modelId="{BD9A0D7A-37E8-4EAB-A30E-E5A0B02993A1}">
      <dgm:prSet phldrT="[Текст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n-US" dirty="0" smtClean="0">
              <a:solidFill>
                <a:schemeClr val="bg1">
                  <a:lumMod val="50000"/>
                </a:schemeClr>
              </a:solidFill>
            </a:rPr>
            <a:t>III. </a:t>
          </a:r>
          <a:r>
            <a:rPr lang="ru-RU" dirty="0" smtClean="0">
              <a:solidFill>
                <a:schemeClr val="bg1">
                  <a:lumMod val="50000"/>
                </a:schemeClr>
              </a:solidFill>
            </a:rPr>
            <a:t>Подготовка к печати</a:t>
          </a:r>
          <a:endParaRPr lang="ru-RU" dirty="0">
            <a:solidFill>
              <a:schemeClr val="bg1">
                <a:lumMod val="50000"/>
              </a:schemeClr>
            </a:solidFill>
          </a:endParaRPr>
        </a:p>
      </dgm:t>
    </dgm:pt>
    <dgm:pt modelId="{60E86EAA-C328-4E26-BB32-D5E786F130CC}" type="parTrans" cxnId="{3B1DDBCE-945A-48A8-8468-C0BDC10BFFF0}">
      <dgm:prSet/>
      <dgm:spPr/>
      <dgm:t>
        <a:bodyPr/>
        <a:lstStyle/>
        <a:p>
          <a:endParaRPr lang="ru-RU"/>
        </a:p>
      </dgm:t>
    </dgm:pt>
    <dgm:pt modelId="{E7B00DB0-8B46-435C-8A41-61808E541BC6}" type="sibTrans" cxnId="{3B1DDBCE-945A-48A8-8468-C0BDC10BFFF0}">
      <dgm:prSet/>
      <dgm:spPr/>
      <dgm:t>
        <a:bodyPr/>
        <a:lstStyle/>
        <a:p>
          <a:endParaRPr lang="ru-RU"/>
        </a:p>
      </dgm:t>
    </dgm:pt>
    <dgm:pt modelId="{195DD8B8-3341-427B-96E7-098BBBFA0003}" type="pres">
      <dgm:prSet presAssocID="{0150501E-42A2-496F-8BA4-6A75717728B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D49FCAE-BF41-49BC-AE66-BE6865274377}" type="pres">
      <dgm:prSet presAssocID="{DCFC4E16-D5A6-47B7-A638-9A5635A9916F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CCB655-2033-4B4F-9A8D-F11EFCF14005}" type="pres">
      <dgm:prSet presAssocID="{045590DC-0BBC-4D1B-84DA-41A8842D9D89}" presName="parTxOnlySpace" presStyleCnt="0"/>
      <dgm:spPr/>
    </dgm:pt>
    <dgm:pt modelId="{6EA90A98-208F-4047-A4D2-2FF2D2D30D7A}" type="pres">
      <dgm:prSet presAssocID="{0BCF2590-E737-45F5-8B17-1D7E57C10ACA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65E01F-817D-4C1F-83D5-0757148DFA3A}" type="pres">
      <dgm:prSet presAssocID="{70491C54-E9A9-463F-84BE-1D73E43BCF17}" presName="parTxOnlySpace" presStyleCnt="0"/>
      <dgm:spPr/>
    </dgm:pt>
    <dgm:pt modelId="{676784D6-B9A0-4510-A81F-C30A28DAE71B}" type="pres">
      <dgm:prSet presAssocID="{BD9A0D7A-37E8-4EAB-A30E-E5A0B02993A1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B1DDBCE-945A-48A8-8468-C0BDC10BFFF0}" srcId="{0150501E-42A2-496F-8BA4-6A75717728B8}" destId="{BD9A0D7A-37E8-4EAB-A30E-E5A0B02993A1}" srcOrd="2" destOrd="0" parTransId="{60E86EAA-C328-4E26-BB32-D5E786F130CC}" sibTransId="{E7B00DB0-8B46-435C-8A41-61808E541BC6}"/>
    <dgm:cxn modelId="{06B624EE-A896-4E95-B9CE-E79F4EF39FD4}" srcId="{0150501E-42A2-496F-8BA4-6A75717728B8}" destId="{0BCF2590-E737-45F5-8B17-1D7E57C10ACA}" srcOrd="1" destOrd="0" parTransId="{DC6028DB-46A4-4F0B-92B4-515E66431846}" sibTransId="{70491C54-E9A9-463F-84BE-1D73E43BCF17}"/>
    <dgm:cxn modelId="{0EDCC90D-ADD2-49B5-A5BA-9F436167C475}" type="presOf" srcId="{0150501E-42A2-496F-8BA4-6A75717728B8}" destId="{195DD8B8-3341-427B-96E7-098BBBFA0003}" srcOrd="0" destOrd="0" presId="urn:microsoft.com/office/officeart/2005/8/layout/chevron1"/>
    <dgm:cxn modelId="{4915D789-17BA-4183-A422-580B25D196CE}" type="presOf" srcId="{0BCF2590-E737-45F5-8B17-1D7E57C10ACA}" destId="{6EA90A98-208F-4047-A4D2-2FF2D2D30D7A}" srcOrd="0" destOrd="0" presId="urn:microsoft.com/office/officeart/2005/8/layout/chevron1"/>
    <dgm:cxn modelId="{4F15AA96-B41A-45F0-8AF0-7DAFCED13BEB}" type="presOf" srcId="{BD9A0D7A-37E8-4EAB-A30E-E5A0B02993A1}" destId="{676784D6-B9A0-4510-A81F-C30A28DAE71B}" srcOrd="0" destOrd="0" presId="urn:microsoft.com/office/officeart/2005/8/layout/chevron1"/>
    <dgm:cxn modelId="{9F146126-12D5-4BB2-9E05-3D6235574E3E}" type="presOf" srcId="{DCFC4E16-D5A6-47B7-A638-9A5635A9916F}" destId="{DD49FCAE-BF41-49BC-AE66-BE6865274377}" srcOrd="0" destOrd="0" presId="urn:microsoft.com/office/officeart/2005/8/layout/chevron1"/>
    <dgm:cxn modelId="{F060E63D-9F97-4059-9BA5-CFE59AF162C7}" srcId="{0150501E-42A2-496F-8BA4-6A75717728B8}" destId="{DCFC4E16-D5A6-47B7-A638-9A5635A9916F}" srcOrd="0" destOrd="0" parTransId="{6B663F01-23B1-41CF-919A-E6918E3FEE2D}" sibTransId="{045590DC-0BBC-4D1B-84DA-41A8842D9D89}"/>
    <dgm:cxn modelId="{4CDF91DF-844C-4587-A2AD-E6EA52A8194E}" type="presParOf" srcId="{195DD8B8-3341-427B-96E7-098BBBFA0003}" destId="{DD49FCAE-BF41-49BC-AE66-BE6865274377}" srcOrd="0" destOrd="0" presId="urn:microsoft.com/office/officeart/2005/8/layout/chevron1"/>
    <dgm:cxn modelId="{700C7EA9-9E07-49E5-8C8E-EDFBD279E8AD}" type="presParOf" srcId="{195DD8B8-3341-427B-96E7-098BBBFA0003}" destId="{FFCCB655-2033-4B4F-9A8D-F11EFCF14005}" srcOrd="1" destOrd="0" presId="urn:microsoft.com/office/officeart/2005/8/layout/chevron1"/>
    <dgm:cxn modelId="{9943F056-C239-4BA1-AC23-4A9864E0D16B}" type="presParOf" srcId="{195DD8B8-3341-427B-96E7-098BBBFA0003}" destId="{6EA90A98-208F-4047-A4D2-2FF2D2D30D7A}" srcOrd="2" destOrd="0" presId="urn:microsoft.com/office/officeart/2005/8/layout/chevron1"/>
    <dgm:cxn modelId="{64262A57-CD78-4466-9696-589C4FCE051B}" type="presParOf" srcId="{195DD8B8-3341-427B-96E7-098BBBFA0003}" destId="{7C65E01F-817D-4C1F-83D5-0757148DFA3A}" srcOrd="3" destOrd="0" presId="urn:microsoft.com/office/officeart/2005/8/layout/chevron1"/>
    <dgm:cxn modelId="{FC526ADD-8E94-407A-AC12-1D109A9B1FD0}" type="presParOf" srcId="{195DD8B8-3341-427B-96E7-098BBBFA0003}" destId="{676784D6-B9A0-4510-A81F-C30A28DAE71B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0150501E-42A2-496F-8BA4-6A75717728B8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CFC4E16-D5A6-47B7-A638-9A5635A9916F}">
      <dgm:prSet phldrT="[Текст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n-US" dirty="0" smtClean="0">
              <a:solidFill>
                <a:schemeClr val="bg1">
                  <a:lumMod val="50000"/>
                </a:schemeClr>
              </a:solidFill>
            </a:rPr>
            <a:t>I.</a:t>
          </a:r>
          <a:r>
            <a:rPr lang="ru-RU" dirty="0" smtClean="0">
              <a:solidFill>
                <a:schemeClr val="bg1">
                  <a:lumMod val="50000"/>
                </a:schemeClr>
              </a:solidFill>
            </a:rPr>
            <a:t>Техническая подготовка</a:t>
          </a:r>
          <a:endParaRPr lang="ru-RU" dirty="0">
            <a:solidFill>
              <a:schemeClr val="bg1">
                <a:lumMod val="50000"/>
              </a:schemeClr>
            </a:solidFill>
          </a:endParaRPr>
        </a:p>
      </dgm:t>
    </dgm:pt>
    <dgm:pt modelId="{6B663F01-23B1-41CF-919A-E6918E3FEE2D}" type="parTrans" cxnId="{F060E63D-9F97-4059-9BA5-CFE59AF162C7}">
      <dgm:prSet/>
      <dgm:spPr/>
      <dgm:t>
        <a:bodyPr/>
        <a:lstStyle/>
        <a:p>
          <a:endParaRPr lang="ru-RU"/>
        </a:p>
      </dgm:t>
    </dgm:pt>
    <dgm:pt modelId="{045590DC-0BBC-4D1B-84DA-41A8842D9D89}" type="sibTrans" cxnId="{F060E63D-9F97-4059-9BA5-CFE59AF162C7}">
      <dgm:prSet/>
      <dgm:spPr/>
      <dgm:t>
        <a:bodyPr/>
        <a:lstStyle/>
        <a:p>
          <a:endParaRPr lang="ru-RU"/>
        </a:p>
      </dgm:t>
    </dgm:pt>
    <dgm:pt modelId="{0BCF2590-E737-45F5-8B17-1D7E57C10ACA}">
      <dgm:prSet phldrT="[Текст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n-US" dirty="0" smtClean="0">
              <a:solidFill>
                <a:schemeClr val="bg1">
                  <a:lumMod val="50000"/>
                </a:schemeClr>
              </a:solidFill>
            </a:rPr>
            <a:t>II.</a:t>
          </a:r>
          <a:r>
            <a:rPr lang="ru-RU" dirty="0" smtClean="0">
              <a:solidFill>
                <a:schemeClr val="bg1">
                  <a:lumMod val="50000"/>
                </a:schemeClr>
              </a:solidFill>
            </a:rPr>
            <a:t>Контроль технической готовности</a:t>
          </a:r>
          <a:endParaRPr lang="ru-RU" dirty="0">
            <a:solidFill>
              <a:schemeClr val="bg1">
                <a:lumMod val="50000"/>
              </a:schemeClr>
            </a:solidFill>
          </a:endParaRPr>
        </a:p>
      </dgm:t>
    </dgm:pt>
    <dgm:pt modelId="{DC6028DB-46A4-4F0B-92B4-515E66431846}" type="parTrans" cxnId="{06B624EE-A896-4E95-B9CE-E79F4EF39FD4}">
      <dgm:prSet/>
      <dgm:spPr/>
      <dgm:t>
        <a:bodyPr/>
        <a:lstStyle/>
        <a:p>
          <a:endParaRPr lang="ru-RU"/>
        </a:p>
      </dgm:t>
    </dgm:pt>
    <dgm:pt modelId="{70491C54-E9A9-463F-84BE-1D73E43BCF17}" type="sibTrans" cxnId="{06B624EE-A896-4E95-B9CE-E79F4EF39FD4}">
      <dgm:prSet/>
      <dgm:spPr/>
      <dgm:t>
        <a:bodyPr/>
        <a:lstStyle/>
        <a:p>
          <a:endParaRPr lang="ru-RU"/>
        </a:p>
      </dgm:t>
    </dgm:pt>
    <dgm:pt modelId="{BD9A0D7A-37E8-4EAB-A30E-E5A0B02993A1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III. </a:t>
          </a:r>
          <a:r>
            <a:rPr lang="ru-RU" dirty="0" smtClean="0">
              <a:solidFill>
                <a:schemeClr val="bg1"/>
              </a:solidFill>
            </a:rPr>
            <a:t>Подготовка к</a:t>
          </a:r>
          <a:r>
            <a:rPr lang="ru-RU" b="1" dirty="0" smtClean="0">
              <a:solidFill>
                <a:schemeClr val="bg1"/>
              </a:solidFill>
            </a:rPr>
            <a:t> </a:t>
          </a:r>
          <a:r>
            <a:rPr lang="ru-RU" dirty="0" smtClean="0">
              <a:solidFill>
                <a:schemeClr val="bg1"/>
              </a:solidFill>
            </a:rPr>
            <a:t>печати</a:t>
          </a:r>
          <a:endParaRPr lang="ru-RU" dirty="0">
            <a:solidFill>
              <a:schemeClr val="bg1"/>
            </a:solidFill>
          </a:endParaRPr>
        </a:p>
      </dgm:t>
    </dgm:pt>
    <dgm:pt modelId="{60E86EAA-C328-4E26-BB32-D5E786F130CC}" type="parTrans" cxnId="{3B1DDBCE-945A-48A8-8468-C0BDC10BFFF0}">
      <dgm:prSet/>
      <dgm:spPr/>
      <dgm:t>
        <a:bodyPr/>
        <a:lstStyle/>
        <a:p>
          <a:endParaRPr lang="ru-RU"/>
        </a:p>
      </dgm:t>
    </dgm:pt>
    <dgm:pt modelId="{E7B00DB0-8B46-435C-8A41-61808E541BC6}" type="sibTrans" cxnId="{3B1DDBCE-945A-48A8-8468-C0BDC10BFFF0}">
      <dgm:prSet/>
      <dgm:spPr/>
      <dgm:t>
        <a:bodyPr/>
        <a:lstStyle/>
        <a:p>
          <a:endParaRPr lang="ru-RU"/>
        </a:p>
      </dgm:t>
    </dgm:pt>
    <dgm:pt modelId="{195DD8B8-3341-427B-96E7-098BBBFA0003}" type="pres">
      <dgm:prSet presAssocID="{0150501E-42A2-496F-8BA4-6A75717728B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D49FCAE-BF41-49BC-AE66-BE6865274377}" type="pres">
      <dgm:prSet presAssocID="{DCFC4E16-D5A6-47B7-A638-9A5635A9916F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CCB655-2033-4B4F-9A8D-F11EFCF14005}" type="pres">
      <dgm:prSet presAssocID="{045590DC-0BBC-4D1B-84DA-41A8842D9D89}" presName="parTxOnlySpace" presStyleCnt="0"/>
      <dgm:spPr/>
    </dgm:pt>
    <dgm:pt modelId="{6EA90A98-208F-4047-A4D2-2FF2D2D30D7A}" type="pres">
      <dgm:prSet presAssocID="{0BCF2590-E737-45F5-8B17-1D7E57C10ACA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65E01F-817D-4C1F-83D5-0757148DFA3A}" type="pres">
      <dgm:prSet presAssocID="{70491C54-E9A9-463F-84BE-1D73E43BCF17}" presName="parTxOnlySpace" presStyleCnt="0"/>
      <dgm:spPr/>
    </dgm:pt>
    <dgm:pt modelId="{676784D6-B9A0-4510-A81F-C30A28DAE71B}" type="pres">
      <dgm:prSet presAssocID="{BD9A0D7A-37E8-4EAB-A30E-E5A0B02993A1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B31003A-655E-48D6-AE31-6D9DA674049D}" type="presOf" srcId="{BD9A0D7A-37E8-4EAB-A30E-E5A0B02993A1}" destId="{676784D6-B9A0-4510-A81F-C30A28DAE71B}" srcOrd="0" destOrd="0" presId="urn:microsoft.com/office/officeart/2005/8/layout/chevron1"/>
    <dgm:cxn modelId="{3B1DDBCE-945A-48A8-8468-C0BDC10BFFF0}" srcId="{0150501E-42A2-496F-8BA4-6A75717728B8}" destId="{BD9A0D7A-37E8-4EAB-A30E-E5A0B02993A1}" srcOrd="2" destOrd="0" parTransId="{60E86EAA-C328-4E26-BB32-D5E786F130CC}" sibTransId="{E7B00DB0-8B46-435C-8A41-61808E541BC6}"/>
    <dgm:cxn modelId="{06B624EE-A896-4E95-B9CE-E79F4EF39FD4}" srcId="{0150501E-42A2-496F-8BA4-6A75717728B8}" destId="{0BCF2590-E737-45F5-8B17-1D7E57C10ACA}" srcOrd="1" destOrd="0" parTransId="{DC6028DB-46A4-4F0B-92B4-515E66431846}" sibTransId="{70491C54-E9A9-463F-84BE-1D73E43BCF17}"/>
    <dgm:cxn modelId="{29F1225F-0243-464B-8422-9CEA7D49209D}" type="presOf" srcId="{0150501E-42A2-496F-8BA4-6A75717728B8}" destId="{195DD8B8-3341-427B-96E7-098BBBFA0003}" srcOrd="0" destOrd="0" presId="urn:microsoft.com/office/officeart/2005/8/layout/chevron1"/>
    <dgm:cxn modelId="{276538E2-1E81-461B-8AC9-ABA1F407CC2C}" type="presOf" srcId="{DCFC4E16-D5A6-47B7-A638-9A5635A9916F}" destId="{DD49FCAE-BF41-49BC-AE66-BE6865274377}" srcOrd="0" destOrd="0" presId="urn:microsoft.com/office/officeart/2005/8/layout/chevron1"/>
    <dgm:cxn modelId="{D41EAFE7-337A-498B-82B2-BF90FA981753}" type="presOf" srcId="{0BCF2590-E737-45F5-8B17-1D7E57C10ACA}" destId="{6EA90A98-208F-4047-A4D2-2FF2D2D30D7A}" srcOrd="0" destOrd="0" presId="urn:microsoft.com/office/officeart/2005/8/layout/chevron1"/>
    <dgm:cxn modelId="{F060E63D-9F97-4059-9BA5-CFE59AF162C7}" srcId="{0150501E-42A2-496F-8BA4-6A75717728B8}" destId="{DCFC4E16-D5A6-47B7-A638-9A5635A9916F}" srcOrd="0" destOrd="0" parTransId="{6B663F01-23B1-41CF-919A-E6918E3FEE2D}" sibTransId="{045590DC-0BBC-4D1B-84DA-41A8842D9D89}"/>
    <dgm:cxn modelId="{B05D6E24-66DA-433A-ABDF-82F972876532}" type="presParOf" srcId="{195DD8B8-3341-427B-96E7-098BBBFA0003}" destId="{DD49FCAE-BF41-49BC-AE66-BE6865274377}" srcOrd="0" destOrd="0" presId="urn:microsoft.com/office/officeart/2005/8/layout/chevron1"/>
    <dgm:cxn modelId="{881485D3-1748-4CD9-A395-BDCE9F07311B}" type="presParOf" srcId="{195DD8B8-3341-427B-96E7-098BBBFA0003}" destId="{FFCCB655-2033-4B4F-9A8D-F11EFCF14005}" srcOrd="1" destOrd="0" presId="urn:microsoft.com/office/officeart/2005/8/layout/chevron1"/>
    <dgm:cxn modelId="{85671B3A-479E-41E0-99D5-18BBF7755B6C}" type="presParOf" srcId="{195DD8B8-3341-427B-96E7-098BBBFA0003}" destId="{6EA90A98-208F-4047-A4D2-2FF2D2D30D7A}" srcOrd="2" destOrd="0" presId="urn:microsoft.com/office/officeart/2005/8/layout/chevron1"/>
    <dgm:cxn modelId="{28859F03-27AB-4E4A-869B-FEA7E06E6854}" type="presParOf" srcId="{195DD8B8-3341-427B-96E7-098BBBFA0003}" destId="{7C65E01F-817D-4C1F-83D5-0757148DFA3A}" srcOrd="3" destOrd="0" presId="urn:microsoft.com/office/officeart/2005/8/layout/chevron1"/>
    <dgm:cxn modelId="{8E88077A-B820-4735-9389-67A78710FEC5}" type="presParOf" srcId="{195DD8B8-3341-427B-96E7-098BBBFA0003}" destId="{676784D6-B9A0-4510-A81F-C30A28DAE71B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3F7A29C-4F31-4AB6-B5EB-DE1A9AD60EC5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FAD971C-593D-49DB-8DB7-97AA8B356F9F}">
      <dgm:prSet phldrT="[Текст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1</a:t>
          </a:r>
          <a:endParaRPr lang="ru-RU" dirty="0"/>
        </a:p>
      </dgm:t>
    </dgm:pt>
    <dgm:pt modelId="{BF5280EF-5535-46BF-9279-982B1DF3D948}" type="parTrans" cxnId="{103CF3C9-9AD5-489C-AB1C-5293C7122F30}">
      <dgm:prSet/>
      <dgm:spPr/>
      <dgm:t>
        <a:bodyPr/>
        <a:lstStyle/>
        <a:p>
          <a:endParaRPr lang="ru-RU"/>
        </a:p>
      </dgm:t>
    </dgm:pt>
    <dgm:pt modelId="{ACF9BA9D-D890-4190-B300-E96E0EEB2B5F}" type="sibTrans" cxnId="{103CF3C9-9AD5-489C-AB1C-5293C7122F30}">
      <dgm:prSet/>
      <dgm:spPr/>
      <dgm:t>
        <a:bodyPr/>
        <a:lstStyle/>
        <a:p>
          <a:endParaRPr lang="ru-RU"/>
        </a:p>
      </dgm:t>
    </dgm:pt>
    <dgm:pt modelId="{37F9F17D-03CC-4C8E-B0EE-53CD2C598997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lnSpc>
              <a:spcPct val="70000"/>
            </a:lnSpc>
          </a:pPr>
          <a:r>
            <a:rPr lang="ru-RU" sz="2300" dirty="0" smtClean="0">
              <a:solidFill>
                <a:schemeClr val="accent2">
                  <a:lumMod val="50000"/>
                </a:schemeClr>
              </a:solidFill>
            </a:rPr>
            <a:t>Запуск участников в аудитории</a:t>
          </a:r>
          <a:endParaRPr lang="ru-RU" sz="2300" dirty="0">
            <a:solidFill>
              <a:schemeClr val="accent2">
                <a:lumMod val="50000"/>
              </a:schemeClr>
            </a:solidFill>
          </a:endParaRPr>
        </a:p>
      </dgm:t>
    </dgm:pt>
    <dgm:pt modelId="{760B4335-2E3A-4B29-AB81-0FC8A773117C}" type="parTrans" cxnId="{96140740-BD32-4465-A8B2-396BA4D09835}">
      <dgm:prSet/>
      <dgm:spPr/>
      <dgm:t>
        <a:bodyPr/>
        <a:lstStyle/>
        <a:p>
          <a:endParaRPr lang="ru-RU"/>
        </a:p>
      </dgm:t>
    </dgm:pt>
    <dgm:pt modelId="{53AA0D1E-407F-4271-8123-28D573BB204A}" type="sibTrans" cxnId="{96140740-BD32-4465-A8B2-396BA4D09835}">
      <dgm:prSet/>
      <dgm:spPr/>
      <dgm:t>
        <a:bodyPr/>
        <a:lstStyle/>
        <a:p>
          <a:endParaRPr lang="ru-RU"/>
        </a:p>
      </dgm:t>
    </dgm:pt>
    <dgm:pt modelId="{0220083E-ACE5-493F-A917-188BC7227915}">
      <dgm:prSet phldrT="[Текст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2</a:t>
          </a:r>
          <a:endParaRPr lang="ru-RU" dirty="0"/>
        </a:p>
      </dgm:t>
    </dgm:pt>
    <dgm:pt modelId="{4AAB4E6F-F2B2-4095-9CFF-D74E892760F6}" type="parTrans" cxnId="{F4B19330-2EC1-4B7A-8A4D-B59CBBA311A9}">
      <dgm:prSet/>
      <dgm:spPr/>
      <dgm:t>
        <a:bodyPr/>
        <a:lstStyle/>
        <a:p>
          <a:endParaRPr lang="ru-RU"/>
        </a:p>
      </dgm:t>
    </dgm:pt>
    <dgm:pt modelId="{B6D3EC45-4AAE-40EF-9D6A-BE9545BCF806}" type="sibTrans" cxnId="{F4B19330-2EC1-4B7A-8A4D-B59CBBA311A9}">
      <dgm:prSet/>
      <dgm:spPr/>
      <dgm:t>
        <a:bodyPr/>
        <a:lstStyle/>
        <a:p>
          <a:endParaRPr lang="ru-RU"/>
        </a:p>
      </dgm:t>
    </dgm:pt>
    <dgm:pt modelId="{9733BF8E-BA42-4803-974B-15DD5A109312}">
      <dgm:prSet phldrT="[Текст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3</a:t>
          </a:r>
          <a:endParaRPr lang="ru-RU" dirty="0"/>
        </a:p>
      </dgm:t>
    </dgm:pt>
    <dgm:pt modelId="{80DCFB76-64FE-4CC4-8F7D-C73E107C1746}" type="parTrans" cxnId="{45AC8212-0DCB-452E-8AAC-E15568C1A03A}">
      <dgm:prSet/>
      <dgm:spPr/>
      <dgm:t>
        <a:bodyPr/>
        <a:lstStyle/>
        <a:p>
          <a:endParaRPr lang="ru-RU"/>
        </a:p>
      </dgm:t>
    </dgm:pt>
    <dgm:pt modelId="{FF3BA096-88C4-43C8-8889-6E09901B6696}" type="sibTrans" cxnId="{45AC8212-0DCB-452E-8AAC-E15568C1A03A}">
      <dgm:prSet/>
      <dgm:spPr/>
      <dgm:t>
        <a:bodyPr/>
        <a:lstStyle/>
        <a:p>
          <a:endParaRPr lang="ru-RU"/>
        </a:p>
      </dgm:t>
    </dgm:pt>
    <dgm:pt modelId="{9FBB62DE-E9A7-4850-BAD8-A03989D4332E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lnSpc>
              <a:spcPct val="70000"/>
            </a:lnSpc>
          </a:pPr>
          <a:r>
            <a:rPr lang="ru-RU" sz="2300" dirty="0" smtClean="0">
              <a:solidFill>
                <a:schemeClr val="accent2">
                  <a:lumMod val="50000"/>
                </a:schemeClr>
              </a:solidFill>
            </a:rPr>
            <a:t>Загрузка ключа доступа к КИМ в ПО Печати КИМ в каждой аудитории</a:t>
          </a:r>
        </a:p>
      </dgm:t>
    </dgm:pt>
    <dgm:pt modelId="{2CA7C856-771C-45F0-BC5A-C73F75B297F1}" type="parTrans" cxnId="{9DA0525C-33B8-41E8-9B90-2053FEE2724C}">
      <dgm:prSet/>
      <dgm:spPr/>
      <dgm:t>
        <a:bodyPr/>
        <a:lstStyle/>
        <a:p>
          <a:endParaRPr lang="ru-RU"/>
        </a:p>
      </dgm:t>
    </dgm:pt>
    <dgm:pt modelId="{48E3A7A0-1E75-487B-9967-748F4C7C9834}" type="sibTrans" cxnId="{9DA0525C-33B8-41E8-9B90-2053FEE2724C}">
      <dgm:prSet/>
      <dgm:spPr/>
      <dgm:t>
        <a:bodyPr/>
        <a:lstStyle/>
        <a:p>
          <a:endParaRPr lang="ru-RU"/>
        </a:p>
      </dgm:t>
    </dgm:pt>
    <dgm:pt modelId="{FD230BF6-EAD1-4F57-9729-8A4491184893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lnSpc>
              <a:spcPct val="70000"/>
            </a:lnSpc>
          </a:pPr>
          <a:r>
            <a:rPr lang="ru-RU" sz="2300" dirty="0" smtClean="0">
              <a:solidFill>
                <a:schemeClr val="accent2">
                  <a:lumMod val="50000"/>
                </a:schemeClr>
              </a:solidFill>
            </a:rPr>
            <a:t>Скачивание ключа доступа к КИМ в штабе ППЭ</a:t>
          </a:r>
        </a:p>
      </dgm:t>
    </dgm:pt>
    <dgm:pt modelId="{8300E8EC-05DF-4274-8401-435677F87E1C}" type="parTrans" cxnId="{65FE640D-1C50-4C62-953C-9671627EBA3D}">
      <dgm:prSet/>
      <dgm:spPr/>
      <dgm:t>
        <a:bodyPr/>
        <a:lstStyle/>
        <a:p>
          <a:endParaRPr lang="ru-RU"/>
        </a:p>
      </dgm:t>
    </dgm:pt>
    <dgm:pt modelId="{3012DD38-E4AA-491D-910E-ACDC86DFF95D}" type="sibTrans" cxnId="{65FE640D-1C50-4C62-953C-9671627EBA3D}">
      <dgm:prSet/>
      <dgm:spPr/>
      <dgm:t>
        <a:bodyPr/>
        <a:lstStyle/>
        <a:p>
          <a:endParaRPr lang="ru-RU"/>
        </a:p>
      </dgm:t>
    </dgm:pt>
    <dgm:pt modelId="{62E3DEB9-7440-4880-BC49-F1ABFB42CB50}">
      <dgm:prSet custT="1"/>
      <dgm:spPr/>
      <dgm:t>
        <a:bodyPr/>
        <a:lstStyle/>
        <a:p>
          <a:r>
            <a:rPr lang="ru-RU" sz="2300" dirty="0" smtClean="0">
              <a:solidFill>
                <a:schemeClr val="accent2">
                  <a:lumMod val="50000"/>
                </a:schemeClr>
              </a:solidFill>
            </a:rPr>
            <a:t>Получение экзаменационных материалов</a:t>
          </a:r>
        </a:p>
      </dgm:t>
    </dgm:pt>
    <dgm:pt modelId="{4D013259-2A51-441C-BF5E-D261F0D2687A}" type="parTrans" cxnId="{1E7A9F58-9905-40CB-B485-7A36B8122812}">
      <dgm:prSet/>
      <dgm:spPr/>
      <dgm:t>
        <a:bodyPr/>
        <a:lstStyle/>
        <a:p>
          <a:endParaRPr lang="ru-RU"/>
        </a:p>
      </dgm:t>
    </dgm:pt>
    <dgm:pt modelId="{7150446D-5E7A-4488-ABA8-D84F1D006C83}" type="sibTrans" cxnId="{1E7A9F58-9905-40CB-B485-7A36B8122812}">
      <dgm:prSet/>
      <dgm:spPr/>
      <dgm:t>
        <a:bodyPr/>
        <a:lstStyle/>
        <a:p>
          <a:endParaRPr lang="ru-RU"/>
        </a:p>
      </dgm:t>
    </dgm:pt>
    <dgm:pt modelId="{ABAE7436-CB69-4409-833C-8098D4F9CED8}">
      <dgm:prSet custT="1"/>
      <dgm:spPr/>
      <dgm:t>
        <a:bodyPr/>
        <a:lstStyle/>
        <a:p>
          <a:r>
            <a:rPr lang="ru-RU" sz="2300" dirty="0" smtClean="0">
              <a:solidFill>
                <a:schemeClr val="accent2">
                  <a:lumMod val="50000"/>
                </a:schemeClr>
              </a:solidFill>
            </a:rPr>
            <a:t>Запуск АРМ Организатора</a:t>
          </a:r>
        </a:p>
      </dgm:t>
    </dgm:pt>
    <dgm:pt modelId="{CBF6CC72-9198-4B6A-B12F-83711587E072}" type="parTrans" cxnId="{894637D0-C33B-43C1-9461-92D53575658F}">
      <dgm:prSet/>
      <dgm:spPr/>
      <dgm:t>
        <a:bodyPr/>
        <a:lstStyle/>
        <a:p>
          <a:endParaRPr lang="ru-RU"/>
        </a:p>
      </dgm:t>
    </dgm:pt>
    <dgm:pt modelId="{A3832A20-DEA1-49E0-A888-B248D5672124}" type="sibTrans" cxnId="{894637D0-C33B-43C1-9461-92D53575658F}">
      <dgm:prSet/>
      <dgm:spPr/>
      <dgm:t>
        <a:bodyPr/>
        <a:lstStyle/>
        <a:p>
          <a:endParaRPr lang="ru-RU"/>
        </a:p>
      </dgm:t>
    </dgm:pt>
    <dgm:pt modelId="{C2D4D3BD-083A-46FD-ABA4-E388289AEC41}" type="pres">
      <dgm:prSet presAssocID="{53F7A29C-4F31-4AB6-B5EB-DE1A9AD60EC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522640A-3C1B-4334-855A-D48BC2575FF7}" type="pres">
      <dgm:prSet presAssocID="{8FAD971C-593D-49DB-8DB7-97AA8B356F9F}" presName="composite" presStyleCnt="0"/>
      <dgm:spPr/>
    </dgm:pt>
    <dgm:pt modelId="{B128BD87-9329-4500-B425-3135DF914BDE}" type="pres">
      <dgm:prSet presAssocID="{8FAD971C-593D-49DB-8DB7-97AA8B356F9F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9A5D2D-DA61-40A2-9367-3B508F3127B0}" type="pres">
      <dgm:prSet presAssocID="{8FAD971C-593D-49DB-8DB7-97AA8B356F9F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DA3D19-6671-4B67-A7A4-E1834B5C7EBA}" type="pres">
      <dgm:prSet presAssocID="{ACF9BA9D-D890-4190-B300-E96E0EEB2B5F}" presName="sp" presStyleCnt="0"/>
      <dgm:spPr/>
    </dgm:pt>
    <dgm:pt modelId="{3EB2664D-979E-4762-BCFF-FFD56C769B5D}" type="pres">
      <dgm:prSet presAssocID="{0220083E-ACE5-493F-A917-188BC7227915}" presName="composite" presStyleCnt="0"/>
      <dgm:spPr/>
    </dgm:pt>
    <dgm:pt modelId="{5EBDBEC5-1B04-44BC-B77E-1094254B97FA}" type="pres">
      <dgm:prSet presAssocID="{0220083E-ACE5-493F-A917-188BC7227915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373D0F-CE13-4889-A1C1-8D140FFA512B}" type="pres">
      <dgm:prSet presAssocID="{0220083E-ACE5-493F-A917-188BC7227915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8E7EB6-8C84-4A59-B2C4-2CF48405DB48}" type="pres">
      <dgm:prSet presAssocID="{B6D3EC45-4AAE-40EF-9D6A-BE9545BCF806}" presName="sp" presStyleCnt="0"/>
      <dgm:spPr/>
    </dgm:pt>
    <dgm:pt modelId="{2CAF82A8-87CC-4217-8F7C-FB883F85E8EB}" type="pres">
      <dgm:prSet presAssocID="{9733BF8E-BA42-4803-974B-15DD5A109312}" presName="composite" presStyleCnt="0"/>
      <dgm:spPr/>
    </dgm:pt>
    <dgm:pt modelId="{E9830861-E08C-4A7F-8649-1E086F902304}" type="pres">
      <dgm:prSet presAssocID="{9733BF8E-BA42-4803-974B-15DD5A109312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91AFDF-2096-45A0-9D75-583A5FAD99AD}" type="pres">
      <dgm:prSet presAssocID="{9733BF8E-BA42-4803-974B-15DD5A109312}" presName="descendantText" presStyleLbl="alignAcc1" presStyleIdx="2" presStyleCnt="3" custLinFactNeighborX="255" custLinFactNeighborY="-9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DA0525C-33B8-41E8-9B90-2053FEE2724C}" srcId="{9733BF8E-BA42-4803-974B-15DD5A109312}" destId="{9FBB62DE-E9A7-4850-BAD8-A03989D4332E}" srcOrd="0" destOrd="0" parTransId="{2CA7C856-771C-45F0-BC5A-C73F75B297F1}" sibTransId="{48E3A7A0-1E75-487B-9967-748F4C7C9834}"/>
    <dgm:cxn modelId="{ABBC1F23-5FC0-47E2-9828-1B0EA536A6F0}" type="presOf" srcId="{FD230BF6-EAD1-4F57-9729-8A4491184893}" destId="{B8373D0F-CE13-4889-A1C1-8D140FFA512B}" srcOrd="0" destOrd="0" presId="urn:microsoft.com/office/officeart/2005/8/layout/chevron2"/>
    <dgm:cxn modelId="{096440EA-1A8C-44DE-8BB5-CA28F94144EF}" type="presOf" srcId="{37F9F17D-03CC-4C8E-B0EE-53CD2C598997}" destId="{FA9A5D2D-DA61-40A2-9367-3B508F3127B0}" srcOrd="0" destOrd="0" presId="urn:microsoft.com/office/officeart/2005/8/layout/chevron2"/>
    <dgm:cxn modelId="{96140740-BD32-4465-A8B2-396BA4D09835}" srcId="{8FAD971C-593D-49DB-8DB7-97AA8B356F9F}" destId="{37F9F17D-03CC-4C8E-B0EE-53CD2C598997}" srcOrd="0" destOrd="0" parTransId="{760B4335-2E3A-4B29-AB81-0FC8A773117C}" sibTransId="{53AA0D1E-407F-4271-8123-28D573BB204A}"/>
    <dgm:cxn modelId="{894637D0-C33B-43C1-9461-92D53575658F}" srcId="{9733BF8E-BA42-4803-974B-15DD5A109312}" destId="{ABAE7436-CB69-4409-833C-8098D4F9CED8}" srcOrd="1" destOrd="0" parTransId="{CBF6CC72-9198-4B6A-B12F-83711587E072}" sibTransId="{A3832A20-DEA1-49E0-A888-B248D5672124}"/>
    <dgm:cxn modelId="{F4B19330-2EC1-4B7A-8A4D-B59CBBA311A9}" srcId="{53F7A29C-4F31-4AB6-B5EB-DE1A9AD60EC5}" destId="{0220083E-ACE5-493F-A917-188BC7227915}" srcOrd="1" destOrd="0" parTransId="{4AAB4E6F-F2B2-4095-9CFF-D74E892760F6}" sibTransId="{B6D3EC45-4AAE-40EF-9D6A-BE9545BCF806}"/>
    <dgm:cxn modelId="{408486B7-329E-40C3-A35C-ACA296A402F6}" type="presOf" srcId="{0220083E-ACE5-493F-A917-188BC7227915}" destId="{5EBDBEC5-1B04-44BC-B77E-1094254B97FA}" srcOrd="0" destOrd="0" presId="urn:microsoft.com/office/officeart/2005/8/layout/chevron2"/>
    <dgm:cxn modelId="{1E7A9F58-9905-40CB-B485-7A36B8122812}" srcId="{8FAD971C-593D-49DB-8DB7-97AA8B356F9F}" destId="{62E3DEB9-7440-4880-BC49-F1ABFB42CB50}" srcOrd="1" destOrd="0" parTransId="{4D013259-2A51-441C-BF5E-D261F0D2687A}" sibTransId="{7150446D-5E7A-4488-ABA8-D84F1D006C83}"/>
    <dgm:cxn modelId="{FB857A3F-3DAE-44C6-953A-0249F78A17BF}" type="presOf" srcId="{9733BF8E-BA42-4803-974B-15DD5A109312}" destId="{E9830861-E08C-4A7F-8649-1E086F902304}" srcOrd="0" destOrd="0" presId="urn:microsoft.com/office/officeart/2005/8/layout/chevron2"/>
    <dgm:cxn modelId="{65FE640D-1C50-4C62-953C-9671627EBA3D}" srcId="{0220083E-ACE5-493F-A917-188BC7227915}" destId="{FD230BF6-EAD1-4F57-9729-8A4491184893}" srcOrd="0" destOrd="0" parTransId="{8300E8EC-05DF-4274-8401-435677F87E1C}" sibTransId="{3012DD38-E4AA-491D-910E-ACDC86DFF95D}"/>
    <dgm:cxn modelId="{45AC8212-0DCB-452E-8AAC-E15568C1A03A}" srcId="{53F7A29C-4F31-4AB6-B5EB-DE1A9AD60EC5}" destId="{9733BF8E-BA42-4803-974B-15DD5A109312}" srcOrd="2" destOrd="0" parTransId="{80DCFB76-64FE-4CC4-8F7D-C73E107C1746}" sibTransId="{FF3BA096-88C4-43C8-8889-6E09901B6696}"/>
    <dgm:cxn modelId="{FC502650-87C2-4BE9-81A8-DD5EDDE776B8}" type="presOf" srcId="{53F7A29C-4F31-4AB6-B5EB-DE1A9AD60EC5}" destId="{C2D4D3BD-083A-46FD-ABA4-E388289AEC41}" srcOrd="0" destOrd="0" presId="urn:microsoft.com/office/officeart/2005/8/layout/chevron2"/>
    <dgm:cxn modelId="{5203C803-5660-4EAF-AFC9-D5F2AC396434}" type="presOf" srcId="{9FBB62DE-E9A7-4850-BAD8-A03989D4332E}" destId="{AF91AFDF-2096-45A0-9D75-583A5FAD99AD}" srcOrd="0" destOrd="0" presId="urn:microsoft.com/office/officeart/2005/8/layout/chevron2"/>
    <dgm:cxn modelId="{7CBEE1F5-F9A9-4746-A1B1-0F3227B52C6A}" type="presOf" srcId="{8FAD971C-593D-49DB-8DB7-97AA8B356F9F}" destId="{B128BD87-9329-4500-B425-3135DF914BDE}" srcOrd="0" destOrd="0" presId="urn:microsoft.com/office/officeart/2005/8/layout/chevron2"/>
    <dgm:cxn modelId="{FAA13757-4F7E-473C-9E67-10B520DBC04F}" type="presOf" srcId="{62E3DEB9-7440-4880-BC49-F1ABFB42CB50}" destId="{FA9A5D2D-DA61-40A2-9367-3B508F3127B0}" srcOrd="0" destOrd="1" presId="urn:microsoft.com/office/officeart/2005/8/layout/chevron2"/>
    <dgm:cxn modelId="{C03BBB7D-5D4A-4164-BFB3-7D2E72A838C2}" type="presOf" srcId="{ABAE7436-CB69-4409-833C-8098D4F9CED8}" destId="{AF91AFDF-2096-45A0-9D75-583A5FAD99AD}" srcOrd="0" destOrd="1" presId="urn:microsoft.com/office/officeart/2005/8/layout/chevron2"/>
    <dgm:cxn modelId="{103CF3C9-9AD5-489C-AB1C-5293C7122F30}" srcId="{53F7A29C-4F31-4AB6-B5EB-DE1A9AD60EC5}" destId="{8FAD971C-593D-49DB-8DB7-97AA8B356F9F}" srcOrd="0" destOrd="0" parTransId="{BF5280EF-5535-46BF-9279-982B1DF3D948}" sibTransId="{ACF9BA9D-D890-4190-B300-E96E0EEB2B5F}"/>
    <dgm:cxn modelId="{4201F270-CBB6-4753-8E99-5CCF0F93EF82}" type="presParOf" srcId="{C2D4D3BD-083A-46FD-ABA4-E388289AEC41}" destId="{5522640A-3C1B-4334-855A-D48BC2575FF7}" srcOrd="0" destOrd="0" presId="urn:microsoft.com/office/officeart/2005/8/layout/chevron2"/>
    <dgm:cxn modelId="{53D6C73B-D385-4E5F-829D-078713FC0826}" type="presParOf" srcId="{5522640A-3C1B-4334-855A-D48BC2575FF7}" destId="{B128BD87-9329-4500-B425-3135DF914BDE}" srcOrd="0" destOrd="0" presId="urn:microsoft.com/office/officeart/2005/8/layout/chevron2"/>
    <dgm:cxn modelId="{1FFEEA1C-61E8-431E-9AF2-63A3640B503C}" type="presParOf" srcId="{5522640A-3C1B-4334-855A-D48BC2575FF7}" destId="{FA9A5D2D-DA61-40A2-9367-3B508F3127B0}" srcOrd="1" destOrd="0" presId="urn:microsoft.com/office/officeart/2005/8/layout/chevron2"/>
    <dgm:cxn modelId="{F60E9BBE-D9D1-4D4C-B33F-CC9DDB3B685E}" type="presParOf" srcId="{C2D4D3BD-083A-46FD-ABA4-E388289AEC41}" destId="{C8DA3D19-6671-4B67-A7A4-E1834B5C7EBA}" srcOrd="1" destOrd="0" presId="urn:microsoft.com/office/officeart/2005/8/layout/chevron2"/>
    <dgm:cxn modelId="{5AE1EB11-9666-4198-BB3B-1BD6D9AEB9BA}" type="presParOf" srcId="{C2D4D3BD-083A-46FD-ABA4-E388289AEC41}" destId="{3EB2664D-979E-4762-BCFF-FFD56C769B5D}" srcOrd="2" destOrd="0" presId="urn:microsoft.com/office/officeart/2005/8/layout/chevron2"/>
    <dgm:cxn modelId="{BE8711A0-20B8-4493-8677-8929929FA9C1}" type="presParOf" srcId="{3EB2664D-979E-4762-BCFF-FFD56C769B5D}" destId="{5EBDBEC5-1B04-44BC-B77E-1094254B97FA}" srcOrd="0" destOrd="0" presId="urn:microsoft.com/office/officeart/2005/8/layout/chevron2"/>
    <dgm:cxn modelId="{6AFB3083-6B44-49D6-80B8-DA4B4DCCA900}" type="presParOf" srcId="{3EB2664D-979E-4762-BCFF-FFD56C769B5D}" destId="{B8373D0F-CE13-4889-A1C1-8D140FFA512B}" srcOrd="1" destOrd="0" presId="urn:microsoft.com/office/officeart/2005/8/layout/chevron2"/>
    <dgm:cxn modelId="{023CA223-C824-480F-8270-4E33D8C250FB}" type="presParOf" srcId="{C2D4D3BD-083A-46FD-ABA4-E388289AEC41}" destId="{188E7EB6-8C84-4A59-B2C4-2CF48405DB48}" srcOrd="3" destOrd="0" presId="urn:microsoft.com/office/officeart/2005/8/layout/chevron2"/>
    <dgm:cxn modelId="{5F24AC5A-F1D0-4B77-8C36-B72B192CFF83}" type="presParOf" srcId="{C2D4D3BD-083A-46FD-ABA4-E388289AEC41}" destId="{2CAF82A8-87CC-4217-8F7C-FB883F85E8EB}" srcOrd="4" destOrd="0" presId="urn:microsoft.com/office/officeart/2005/8/layout/chevron2"/>
    <dgm:cxn modelId="{C081986C-E33D-405E-8489-C1025FDE10B5}" type="presParOf" srcId="{2CAF82A8-87CC-4217-8F7C-FB883F85E8EB}" destId="{E9830861-E08C-4A7F-8649-1E086F902304}" srcOrd="0" destOrd="0" presId="urn:microsoft.com/office/officeart/2005/8/layout/chevron2"/>
    <dgm:cxn modelId="{638B5F58-C516-4EA5-A73B-3C68D1FA74B9}" type="presParOf" srcId="{2CAF82A8-87CC-4217-8F7C-FB883F85E8EB}" destId="{AF91AFDF-2096-45A0-9D75-583A5FAD99A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3F7A29C-4F31-4AB6-B5EB-DE1A9AD60EC5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FAD971C-593D-49DB-8DB7-97AA8B356F9F}">
      <dgm:prSet phldrT="[Текст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4</a:t>
          </a:r>
          <a:endParaRPr lang="ru-RU" dirty="0"/>
        </a:p>
      </dgm:t>
    </dgm:pt>
    <dgm:pt modelId="{BF5280EF-5535-46BF-9279-982B1DF3D948}" type="parTrans" cxnId="{103CF3C9-9AD5-489C-AB1C-5293C7122F30}">
      <dgm:prSet/>
      <dgm:spPr/>
      <dgm:t>
        <a:bodyPr/>
        <a:lstStyle/>
        <a:p>
          <a:endParaRPr lang="ru-RU"/>
        </a:p>
      </dgm:t>
    </dgm:pt>
    <dgm:pt modelId="{ACF9BA9D-D890-4190-B300-E96E0EEB2B5F}" type="sibTrans" cxnId="{103CF3C9-9AD5-489C-AB1C-5293C7122F30}">
      <dgm:prSet/>
      <dgm:spPr/>
      <dgm:t>
        <a:bodyPr/>
        <a:lstStyle/>
        <a:p>
          <a:endParaRPr lang="ru-RU"/>
        </a:p>
      </dgm:t>
    </dgm:pt>
    <dgm:pt modelId="{37F9F17D-03CC-4C8E-B0EE-53CD2C598997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lnSpc>
              <a:spcPct val="70000"/>
            </a:lnSpc>
          </a:pPr>
          <a:r>
            <a:rPr lang="ru-RU" sz="2300" dirty="0" smtClean="0">
              <a:solidFill>
                <a:schemeClr val="accent2">
                  <a:lumMod val="50000"/>
                </a:schemeClr>
              </a:solidFill>
            </a:rPr>
            <a:t>Подключение к станции печати токена и ввод пароля доступа</a:t>
          </a:r>
          <a:endParaRPr lang="ru-RU" sz="2300" dirty="0">
            <a:solidFill>
              <a:schemeClr val="accent2">
                <a:lumMod val="50000"/>
              </a:schemeClr>
            </a:solidFill>
          </a:endParaRPr>
        </a:p>
      </dgm:t>
    </dgm:pt>
    <dgm:pt modelId="{760B4335-2E3A-4B29-AB81-0FC8A773117C}" type="parTrans" cxnId="{96140740-BD32-4465-A8B2-396BA4D09835}">
      <dgm:prSet/>
      <dgm:spPr/>
      <dgm:t>
        <a:bodyPr/>
        <a:lstStyle/>
        <a:p>
          <a:endParaRPr lang="ru-RU"/>
        </a:p>
      </dgm:t>
    </dgm:pt>
    <dgm:pt modelId="{53AA0D1E-407F-4271-8123-28D573BB204A}" type="sibTrans" cxnId="{96140740-BD32-4465-A8B2-396BA4D09835}">
      <dgm:prSet/>
      <dgm:spPr/>
      <dgm:t>
        <a:bodyPr/>
        <a:lstStyle/>
        <a:p>
          <a:endParaRPr lang="ru-RU"/>
        </a:p>
      </dgm:t>
    </dgm:pt>
    <dgm:pt modelId="{0220083E-ACE5-493F-A917-188BC7227915}">
      <dgm:prSet phldrT="[Текст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5</a:t>
          </a:r>
          <a:endParaRPr lang="ru-RU" dirty="0"/>
        </a:p>
      </dgm:t>
    </dgm:pt>
    <dgm:pt modelId="{4AAB4E6F-F2B2-4095-9CFF-D74E892760F6}" type="parTrans" cxnId="{F4B19330-2EC1-4B7A-8A4D-B59CBBA311A9}">
      <dgm:prSet/>
      <dgm:spPr/>
      <dgm:t>
        <a:bodyPr/>
        <a:lstStyle/>
        <a:p>
          <a:endParaRPr lang="ru-RU"/>
        </a:p>
      </dgm:t>
    </dgm:pt>
    <dgm:pt modelId="{B6D3EC45-4AAE-40EF-9D6A-BE9545BCF806}" type="sibTrans" cxnId="{F4B19330-2EC1-4B7A-8A4D-B59CBBA311A9}">
      <dgm:prSet/>
      <dgm:spPr/>
      <dgm:t>
        <a:bodyPr/>
        <a:lstStyle/>
        <a:p>
          <a:endParaRPr lang="ru-RU"/>
        </a:p>
      </dgm:t>
    </dgm:pt>
    <dgm:pt modelId="{9733BF8E-BA42-4803-974B-15DD5A109312}">
      <dgm:prSet phldrT="[Текст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/>
            <a:t>7</a:t>
          </a:r>
          <a:endParaRPr lang="ru-RU" dirty="0"/>
        </a:p>
      </dgm:t>
    </dgm:pt>
    <dgm:pt modelId="{80DCFB76-64FE-4CC4-8F7D-C73E107C1746}" type="parTrans" cxnId="{45AC8212-0DCB-452E-8AAC-E15568C1A03A}">
      <dgm:prSet/>
      <dgm:spPr/>
      <dgm:t>
        <a:bodyPr/>
        <a:lstStyle/>
        <a:p>
          <a:endParaRPr lang="ru-RU"/>
        </a:p>
      </dgm:t>
    </dgm:pt>
    <dgm:pt modelId="{FF3BA096-88C4-43C8-8889-6E09901B6696}" type="sibTrans" cxnId="{45AC8212-0DCB-452E-8AAC-E15568C1A03A}">
      <dgm:prSet/>
      <dgm:spPr/>
      <dgm:t>
        <a:bodyPr/>
        <a:lstStyle/>
        <a:p>
          <a:endParaRPr lang="ru-RU"/>
        </a:p>
      </dgm:t>
    </dgm:pt>
    <dgm:pt modelId="{9FBB62DE-E9A7-4850-BAD8-A03989D4332E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lnSpc>
              <a:spcPct val="70000"/>
            </a:lnSpc>
          </a:pPr>
          <a:r>
            <a:rPr lang="ru-RU" sz="2300" dirty="0" smtClean="0">
              <a:solidFill>
                <a:schemeClr val="accent2">
                  <a:lumMod val="50000"/>
                </a:schemeClr>
              </a:solidFill>
            </a:rPr>
            <a:t>Инициация печати КИМ</a:t>
          </a:r>
        </a:p>
      </dgm:t>
    </dgm:pt>
    <dgm:pt modelId="{2CA7C856-771C-45F0-BC5A-C73F75B297F1}" type="parTrans" cxnId="{9DA0525C-33B8-41E8-9B90-2053FEE2724C}">
      <dgm:prSet/>
      <dgm:spPr/>
      <dgm:t>
        <a:bodyPr/>
        <a:lstStyle/>
        <a:p>
          <a:endParaRPr lang="ru-RU"/>
        </a:p>
      </dgm:t>
    </dgm:pt>
    <dgm:pt modelId="{48E3A7A0-1E75-487B-9967-748F4C7C9834}" type="sibTrans" cxnId="{9DA0525C-33B8-41E8-9B90-2053FEE2724C}">
      <dgm:prSet/>
      <dgm:spPr/>
      <dgm:t>
        <a:bodyPr/>
        <a:lstStyle/>
        <a:p>
          <a:endParaRPr lang="ru-RU"/>
        </a:p>
      </dgm:t>
    </dgm:pt>
    <dgm:pt modelId="{FD230BF6-EAD1-4F57-9729-8A4491184893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lnSpc>
              <a:spcPct val="70000"/>
            </a:lnSpc>
          </a:pPr>
          <a:r>
            <a:rPr lang="ru-RU" sz="2300" b="0" dirty="0" smtClean="0">
              <a:solidFill>
                <a:schemeClr val="accent2">
                  <a:lumMod val="50000"/>
                </a:schemeClr>
              </a:solidFill>
            </a:rPr>
            <a:t>Вскрытие пакета и установка диска с электронными ЭМ в станцию печати</a:t>
          </a:r>
        </a:p>
      </dgm:t>
    </dgm:pt>
    <dgm:pt modelId="{3012DD38-E4AA-491D-910E-ACDC86DFF95D}" type="sibTrans" cxnId="{65FE640D-1C50-4C62-953C-9671627EBA3D}">
      <dgm:prSet/>
      <dgm:spPr/>
      <dgm:t>
        <a:bodyPr/>
        <a:lstStyle/>
        <a:p>
          <a:endParaRPr lang="ru-RU"/>
        </a:p>
      </dgm:t>
    </dgm:pt>
    <dgm:pt modelId="{8300E8EC-05DF-4274-8401-435677F87E1C}" type="parTrans" cxnId="{65FE640D-1C50-4C62-953C-9671627EBA3D}">
      <dgm:prSet/>
      <dgm:spPr/>
      <dgm:t>
        <a:bodyPr/>
        <a:lstStyle/>
        <a:p>
          <a:endParaRPr lang="ru-RU"/>
        </a:p>
      </dgm:t>
    </dgm:pt>
    <dgm:pt modelId="{3D1224AD-5663-410A-8767-2B63C817103D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300" dirty="0" smtClean="0">
              <a:solidFill>
                <a:schemeClr val="accent2">
                  <a:lumMod val="50000"/>
                </a:schemeClr>
              </a:solidFill>
            </a:rPr>
            <a:t>Инструктаж участников о процедуре печати КИМ</a:t>
          </a:r>
        </a:p>
      </dgm:t>
    </dgm:pt>
    <dgm:pt modelId="{988D2CBC-2E5C-403E-843C-652C93081C04}" type="parTrans" cxnId="{EB4194C8-65E1-44F3-951A-640B35A3A0F6}">
      <dgm:prSet/>
      <dgm:spPr/>
      <dgm:t>
        <a:bodyPr/>
        <a:lstStyle/>
        <a:p>
          <a:endParaRPr lang="ru-RU"/>
        </a:p>
      </dgm:t>
    </dgm:pt>
    <dgm:pt modelId="{FC68F6C7-FDB1-47BA-A775-DC16BC54BC91}" type="sibTrans" cxnId="{EB4194C8-65E1-44F3-951A-640B35A3A0F6}">
      <dgm:prSet/>
      <dgm:spPr/>
      <dgm:t>
        <a:bodyPr/>
        <a:lstStyle/>
        <a:p>
          <a:endParaRPr lang="ru-RU"/>
        </a:p>
      </dgm:t>
    </dgm:pt>
    <dgm:pt modelId="{EA0A7DE3-532F-45AF-A650-CD6D853821C8}">
      <dgm:prSet phldrT="[Текст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/>
            <a:t>6</a:t>
          </a:r>
          <a:endParaRPr lang="ru-RU" dirty="0"/>
        </a:p>
      </dgm:t>
    </dgm:pt>
    <dgm:pt modelId="{B0D21B0B-E065-47CC-BE7E-C75975553556}" type="parTrans" cxnId="{5B59C55F-D4BF-4241-B592-61C0D37D9B63}">
      <dgm:prSet/>
      <dgm:spPr/>
      <dgm:t>
        <a:bodyPr/>
        <a:lstStyle/>
        <a:p>
          <a:endParaRPr lang="ru-RU"/>
        </a:p>
      </dgm:t>
    </dgm:pt>
    <dgm:pt modelId="{B4F4BFE2-8D5E-41A1-9226-1DD5677CEED8}" type="sibTrans" cxnId="{5B59C55F-D4BF-4241-B592-61C0D37D9B63}">
      <dgm:prSet/>
      <dgm:spPr/>
      <dgm:t>
        <a:bodyPr/>
        <a:lstStyle/>
        <a:p>
          <a:endParaRPr lang="ru-RU"/>
        </a:p>
      </dgm:t>
    </dgm:pt>
    <dgm:pt modelId="{396C9905-3DA3-4730-845F-04465C59D7F3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lnSpc>
              <a:spcPct val="70000"/>
            </a:lnSpc>
          </a:pPr>
          <a:r>
            <a:rPr lang="ru-RU" sz="2300" dirty="0" smtClean="0">
              <a:solidFill>
                <a:schemeClr val="accent2">
                  <a:lumMod val="50000"/>
                </a:schemeClr>
              </a:solidFill>
            </a:rPr>
            <a:t>Ввод количества участников в аудитории</a:t>
          </a:r>
          <a:endParaRPr lang="ru-RU" sz="2300" dirty="0">
            <a:solidFill>
              <a:schemeClr val="accent2">
                <a:lumMod val="50000"/>
              </a:schemeClr>
            </a:solidFill>
          </a:endParaRPr>
        </a:p>
      </dgm:t>
    </dgm:pt>
    <dgm:pt modelId="{5132100E-C0D9-4284-B001-DA3E0E883AA9}" type="parTrans" cxnId="{3168D5D4-8182-4C87-B0D0-44381C72BAC9}">
      <dgm:prSet/>
      <dgm:spPr/>
    </dgm:pt>
    <dgm:pt modelId="{B512D450-8164-40B5-B776-E17976EA3D4C}" type="sibTrans" cxnId="{3168D5D4-8182-4C87-B0D0-44381C72BAC9}">
      <dgm:prSet/>
      <dgm:spPr/>
    </dgm:pt>
    <dgm:pt modelId="{C2D4D3BD-083A-46FD-ABA4-E388289AEC41}" type="pres">
      <dgm:prSet presAssocID="{53F7A29C-4F31-4AB6-B5EB-DE1A9AD60EC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522640A-3C1B-4334-855A-D48BC2575FF7}" type="pres">
      <dgm:prSet presAssocID="{8FAD971C-593D-49DB-8DB7-97AA8B356F9F}" presName="composite" presStyleCnt="0"/>
      <dgm:spPr/>
    </dgm:pt>
    <dgm:pt modelId="{B128BD87-9329-4500-B425-3135DF914BDE}" type="pres">
      <dgm:prSet presAssocID="{8FAD971C-593D-49DB-8DB7-97AA8B356F9F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9A5D2D-DA61-40A2-9367-3B508F3127B0}" type="pres">
      <dgm:prSet presAssocID="{8FAD971C-593D-49DB-8DB7-97AA8B356F9F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DA3D19-6671-4B67-A7A4-E1834B5C7EBA}" type="pres">
      <dgm:prSet presAssocID="{ACF9BA9D-D890-4190-B300-E96E0EEB2B5F}" presName="sp" presStyleCnt="0"/>
      <dgm:spPr/>
    </dgm:pt>
    <dgm:pt modelId="{3EB2664D-979E-4762-BCFF-FFD56C769B5D}" type="pres">
      <dgm:prSet presAssocID="{0220083E-ACE5-493F-A917-188BC7227915}" presName="composite" presStyleCnt="0"/>
      <dgm:spPr/>
    </dgm:pt>
    <dgm:pt modelId="{5EBDBEC5-1B04-44BC-B77E-1094254B97FA}" type="pres">
      <dgm:prSet presAssocID="{0220083E-ACE5-493F-A917-188BC7227915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373D0F-CE13-4889-A1C1-8D140FFA512B}" type="pres">
      <dgm:prSet presAssocID="{0220083E-ACE5-493F-A917-188BC7227915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8E7EB6-8C84-4A59-B2C4-2CF48405DB48}" type="pres">
      <dgm:prSet presAssocID="{B6D3EC45-4AAE-40EF-9D6A-BE9545BCF806}" presName="sp" presStyleCnt="0"/>
      <dgm:spPr/>
    </dgm:pt>
    <dgm:pt modelId="{231F736D-F599-4850-81C2-EE789C729333}" type="pres">
      <dgm:prSet presAssocID="{EA0A7DE3-532F-45AF-A650-CD6D853821C8}" presName="composite" presStyleCnt="0"/>
      <dgm:spPr/>
    </dgm:pt>
    <dgm:pt modelId="{BC44F0A0-3CF9-41A4-8F7C-F4A1C95D72A1}" type="pres">
      <dgm:prSet presAssocID="{EA0A7DE3-532F-45AF-A650-CD6D853821C8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A8F8CF-137B-489A-B2A5-D43572F92726}" type="pres">
      <dgm:prSet presAssocID="{EA0A7DE3-532F-45AF-A650-CD6D853821C8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137519-7BDF-4BBE-938F-1E1ECE31B408}" type="pres">
      <dgm:prSet presAssocID="{B4F4BFE2-8D5E-41A1-9226-1DD5677CEED8}" presName="sp" presStyleCnt="0"/>
      <dgm:spPr/>
    </dgm:pt>
    <dgm:pt modelId="{2CAF82A8-87CC-4217-8F7C-FB883F85E8EB}" type="pres">
      <dgm:prSet presAssocID="{9733BF8E-BA42-4803-974B-15DD5A109312}" presName="composite" presStyleCnt="0"/>
      <dgm:spPr/>
    </dgm:pt>
    <dgm:pt modelId="{E9830861-E08C-4A7F-8649-1E086F902304}" type="pres">
      <dgm:prSet presAssocID="{9733BF8E-BA42-4803-974B-15DD5A109312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91AFDF-2096-45A0-9D75-583A5FAD99AD}" type="pres">
      <dgm:prSet presAssocID="{9733BF8E-BA42-4803-974B-15DD5A109312}" presName="descendantText" presStyleLbl="alignAcc1" presStyleIdx="3" presStyleCnt="4" custLinFactNeighborX="255" custLinFactNeighborY="-9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DA0525C-33B8-41E8-9B90-2053FEE2724C}" srcId="{9733BF8E-BA42-4803-974B-15DD5A109312}" destId="{9FBB62DE-E9A7-4850-BAD8-A03989D4332E}" srcOrd="0" destOrd="0" parTransId="{2CA7C856-771C-45F0-BC5A-C73F75B297F1}" sibTransId="{48E3A7A0-1E75-487B-9967-748F4C7C9834}"/>
    <dgm:cxn modelId="{D09229DA-1CE4-4310-800D-74077B2544C6}" type="presOf" srcId="{FD230BF6-EAD1-4F57-9729-8A4491184893}" destId="{5CA8F8CF-137B-489A-B2A5-D43572F92726}" srcOrd="0" destOrd="0" presId="urn:microsoft.com/office/officeart/2005/8/layout/chevron2"/>
    <dgm:cxn modelId="{EB4194C8-65E1-44F3-951A-640B35A3A0F6}" srcId="{0220083E-ACE5-493F-A917-188BC7227915}" destId="{3D1224AD-5663-410A-8767-2B63C817103D}" srcOrd="0" destOrd="0" parTransId="{988D2CBC-2E5C-403E-843C-652C93081C04}" sibTransId="{FC68F6C7-FDB1-47BA-A775-DC16BC54BC91}"/>
    <dgm:cxn modelId="{28A8E61B-23BC-44EA-BE7F-FBE4841C9A97}" type="presOf" srcId="{396C9905-3DA3-4730-845F-04465C59D7F3}" destId="{FA9A5D2D-DA61-40A2-9367-3B508F3127B0}" srcOrd="0" destOrd="1" presId="urn:microsoft.com/office/officeart/2005/8/layout/chevron2"/>
    <dgm:cxn modelId="{96140740-BD32-4465-A8B2-396BA4D09835}" srcId="{8FAD971C-593D-49DB-8DB7-97AA8B356F9F}" destId="{37F9F17D-03CC-4C8E-B0EE-53CD2C598997}" srcOrd="0" destOrd="0" parTransId="{760B4335-2E3A-4B29-AB81-0FC8A773117C}" sibTransId="{53AA0D1E-407F-4271-8123-28D573BB204A}"/>
    <dgm:cxn modelId="{FD5D0099-6125-4672-B9DA-F319D5A60F45}" type="presOf" srcId="{0220083E-ACE5-493F-A917-188BC7227915}" destId="{5EBDBEC5-1B04-44BC-B77E-1094254B97FA}" srcOrd="0" destOrd="0" presId="urn:microsoft.com/office/officeart/2005/8/layout/chevron2"/>
    <dgm:cxn modelId="{0E9C3DDD-11A9-40E0-9B0F-97D6292E0866}" type="presOf" srcId="{8FAD971C-593D-49DB-8DB7-97AA8B356F9F}" destId="{B128BD87-9329-4500-B425-3135DF914BDE}" srcOrd="0" destOrd="0" presId="urn:microsoft.com/office/officeart/2005/8/layout/chevron2"/>
    <dgm:cxn modelId="{F4B19330-2EC1-4B7A-8A4D-B59CBBA311A9}" srcId="{53F7A29C-4F31-4AB6-B5EB-DE1A9AD60EC5}" destId="{0220083E-ACE5-493F-A917-188BC7227915}" srcOrd="1" destOrd="0" parTransId="{4AAB4E6F-F2B2-4095-9CFF-D74E892760F6}" sibTransId="{B6D3EC45-4AAE-40EF-9D6A-BE9545BCF806}"/>
    <dgm:cxn modelId="{750D10F5-B52D-46D8-A552-37EA819F7753}" type="presOf" srcId="{EA0A7DE3-532F-45AF-A650-CD6D853821C8}" destId="{BC44F0A0-3CF9-41A4-8F7C-F4A1C95D72A1}" srcOrd="0" destOrd="0" presId="urn:microsoft.com/office/officeart/2005/8/layout/chevron2"/>
    <dgm:cxn modelId="{5B59C55F-D4BF-4241-B592-61C0D37D9B63}" srcId="{53F7A29C-4F31-4AB6-B5EB-DE1A9AD60EC5}" destId="{EA0A7DE3-532F-45AF-A650-CD6D853821C8}" srcOrd="2" destOrd="0" parTransId="{B0D21B0B-E065-47CC-BE7E-C75975553556}" sibTransId="{B4F4BFE2-8D5E-41A1-9226-1DD5677CEED8}"/>
    <dgm:cxn modelId="{65FE640D-1C50-4C62-953C-9671627EBA3D}" srcId="{EA0A7DE3-532F-45AF-A650-CD6D853821C8}" destId="{FD230BF6-EAD1-4F57-9729-8A4491184893}" srcOrd="0" destOrd="0" parTransId="{8300E8EC-05DF-4274-8401-435677F87E1C}" sibTransId="{3012DD38-E4AA-491D-910E-ACDC86DFF95D}"/>
    <dgm:cxn modelId="{45AC8212-0DCB-452E-8AAC-E15568C1A03A}" srcId="{53F7A29C-4F31-4AB6-B5EB-DE1A9AD60EC5}" destId="{9733BF8E-BA42-4803-974B-15DD5A109312}" srcOrd="3" destOrd="0" parTransId="{80DCFB76-64FE-4CC4-8F7D-C73E107C1746}" sibTransId="{FF3BA096-88C4-43C8-8889-6E09901B6696}"/>
    <dgm:cxn modelId="{D366C33B-F346-4AC0-9E85-F5C9082B9260}" type="presOf" srcId="{3D1224AD-5663-410A-8767-2B63C817103D}" destId="{B8373D0F-CE13-4889-A1C1-8D140FFA512B}" srcOrd="0" destOrd="0" presId="urn:microsoft.com/office/officeart/2005/8/layout/chevron2"/>
    <dgm:cxn modelId="{3168D5D4-8182-4C87-B0D0-44381C72BAC9}" srcId="{8FAD971C-593D-49DB-8DB7-97AA8B356F9F}" destId="{396C9905-3DA3-4730-845F-04465C59D7F3}" srcOrd="1" destOrd="0" parTransId="{5132100E-C0D9-4284-B001-DA3E0E883AA9}" sibTransId="{B512D450-8164-40B5-B776-E17976EA3D4C}"/>
    <dgm:cxn modelId="{CDC0294F-42FA-444F-B9C5-23DA6E734218}" type="presOf" srcId="{53F7A29C-4F31-4AB6-B5EB-DE1A9AD60EC5}" destId="{C2D4D3BD-083A-46FD-ABA4-E388289AEC41}" srcOrd="0" destOrd="0" presId="urn:microsoft.com/office/officeart/2005/8/layout/chevron2"/>
    <dgm:cxn modelId="{4ABAC63A-D915-4B81-9478-9A0E78E436B1}" type="presOf" srcId="{9733BF8E-BA42-4803-974B-15DD5A109312}" destId="{E9830861-E08C-4A7F-8649-1E086F902304}" srcOrd="0" destOrd="0" presId="urn:microsoft.com/office/officeart/2005/8/layout/chevron2"/>
    <dgm:cxn modelId="{5626EE0A-EDA0-4646-8FCC-4CA06934A6B1}" type="presOf" srcId="{37F9F17D-03CC-4C8E-B0EE-53CD2C598997}" destId="{FA9A5D2D-DA61-40A2-9367-3B508F3127B0}" srcOrd="0" destOrd="0" presId="urn:microsoft.com/office/officeart/2005/8/layout/chevron2"/>
    <dgm:cxn modelId="{5C6527E7-5BFC-4440-939B-16259B4D05F9}" type="presOf" srcId="{9FBB62DE-E9A7-4850-BAD8-A03989D4332E}" destId="{AF91AFDF-2096-45A0-9D75-583A5FAD99AD}" srcOrd="0" destOrd="0" presId="urn:microsoft.com/office/officeart/2005/8/layout/chevron2"/>
    <dgm:cxn modelId="{103CF3C9-9AD5-489C-AB1C-5293C7122F30}" srcId="{53F7A29C-4F31-4AB6-B5EB-DE1A9AD60EC5}" destId="{8FAD971C-593D-49DB-8DB7-97AA8B356F9F}" srcOrd="0" destOrd="0" parTransId="{BF5280EF-5535-46BF-9279-982B1DF3D948}" sibTransId="{ACF9BA9D-D890-4190-B300-E96E0EEB2B5F}"/>
    <dgm:cxn modelId="{AA07771C-51FA-4380-9A4A-64E0F52798E2}" type="presParOf" srcId="{C2D4D3BD-083A-46FD-ABA4-E388289AEC41}" destId="{5522640A-3C1B-4334-855A-D48BC2575FF7}" srcOrd="0" destOrd="0" presId="urn:microsoft.com/office/officeart/2005/8/layout/chevron2"/>
    <dgm:cxn modelId="{25771162-61E3-4E90-8E00-B08A59DFB4F7}" type="presParOf" srcId="{5522640A-3C1B-4334-855A-D48BC2575FF7}" destId="{B128BD87-9329-4500-B425-3135DF914BDE}" srcOrd="0" destOrd="0" presId="urn:microsoft.com/office/officeart/2005/8/layout/chevron2"/>
    <dgm:cxn modelId="{0CC7214F-6F7D-4472-8B54-B3D519E165D2}" type="presParOf" srcId="{5522640A-3C1B-4334-855A-D48BC2575FF7}" destId="{FA9A5D2D-DA61-40A2-9367-3B508F3127B0}" srcOrd="1" destOrd="0" presId="urn:microsoft.com/office/officeart/2005/8/layout/chevron2"/>
    <dgm:cxn modelId="{BAA0EDEA-6D61-4054-ADF8-A0D68BA3D376}" type="presParOf" srcId="{C2D4D3BD-083A-46FD-ABA4-E388289AEC41}" destId="{C8DA3D19-6671-4B67-A7A4-E1834B5C7EBA}" srcOrd="1" destOrd="0" presId="urn:microsoft.com/office/officeart/2005/8/layout/chevron2"/>
    <dgm:cxn modelId="{A8703413-390B-4446-83B4-1E16DF32ABAB}" type="presParOf" srcId="{C2D4D3BD-083A-46FD-ABA4-E388289AEC41}" destId="{3EB2664D-979E-4762-BCFF-FFD56C769B5D}" srcOrd="2" destOrd="0" presId="urn:microsoft.com/office/officeart/2005/8/layout/chevron2"/>
    <dgm:cxn modelId="{76F5A6B5-243C-4449-9382-4D2BE6C936A8}" type="presParOf" srcId="{3EB2664D-979E-4762-BCFF-FFD56C769B5D}" destId="{5EBDBEC5-1B04-44BC-B77E-1094254B97FA}" srcOrd="0" destOrd="0" presId="urn:microsoft.com/office/officeart/2005/8/layout/chevron2"/>
    <dgm:cxn modelId="{0DAB793F-4528-426A-8EF6-E615A95CF7C0}" type="presParOf" srcId="{3EB2664D-979E-4762-BCFF-FFD56C769B5D}" destId="{B8373D0F-CE13-4889-A1C1-8D140FFA512B}" srcOrd="1" destOrd="0" presId="urn:microsoft.com/office/officeart/2005/8/layout/chevron2"/>
    <dgm:cxn modelId="{15DD4627-40EF-4E7E-979A-6240711A8130}" type="presParOf" srcId="{C2D4D3BD-083A-46FD-ABA4-E388289AEC41}" destId="{188E7EB6-8C84-4A59-B2C4-2CF48405DB48}" srcOrd="3" destOrd="0" presId="urn:microsoft.com/office/officeart/2005/8/layout/chevron2"/>
    <dgm:cxn modelId="{58A97822-B912-4AA6-B850-B189CDCC60BA}" type="presParOf" srcId="{C2D4D3BD-083A-46FD-ABA4-E388289AEC41}" destId="{231F736D-F599-4850-81C2-EE789C729333}" srcOrd="4" destOrd="0" presId="urn:microsoft.com/office/officeart/2005/8/layout/chevron2"/>
    <dgm:cxn modelId="{AB08DD85-4923-4308-982F-A27738BD974B}" type="presParOf" srcId="{231F736D-F599-4850-81C2-EE789C729333}" destId="{BC44F0A0-3CF9-41A4-8F7C-F4A1C95D72A1}" srcOrd="0" destOrd="0" presId="urn:microsoft.com/office/officeart/2005/8/layout/chevron2"/>
    <dgm:cxn modelId="{B51E68B5-0076-4617-A0B7-8BB14CF6C2F3}" type="presParOf" srcId="{231F736D-F599-4850-81C2-EE789C729333}" destId="{5CA8F8CF-137B-489A-B2A5-D43572F92726}" srcOrd="1" destOrd="0" presId="urn:microsoft.com/office/officeart/2005/8/layout/chevron2"/>
    <dgm:cxn modelId="{D955FD62-5074-4D53-AD9F-491BF75322CB}" type="presParOf" srcId="{C2D4D3BD-083A-46FD-ABA4-E388289AEC41}" destId="{89137519-7BDF-4BBE-938F-1E1ECE31B408}" srcOrd="5" destOrd="0" presId="urn:microsoft.com/office/officeart/2005/8/layout/chevron2"/>
    <dgm:cxn modelId="{94DF2278-D79C-484D-84B8-8A32CC8EE56E}" type="presParOf" srcId="{C2D4D3BD-083A-46FD-ABA4-E388289AEC41}" destId="{2CAF82A8-87CC-4217-8F7C-FB883F85E8EB}" srcOrd="6" destOrd="0" presId="urn:microsoft.com/office/officeart/2005/8/layout/chevron2"/>
    <dgm:cxn modelId="{CA5E3772-C479-474C-AA64-4A94540E364D}" type="presParOf" srcId="{2CAF82A8-87CC-4217-8F7C-FB883F85E8EB}" destId="{E9830861-E08C-4A7F-8649-1E086F902304}" srcOrd="0" destOrd="0" presId="urn:microsoft.com/office/officeart/2005/8/layout/chevron2"/>
    <dgm:cxn modelId="{E43FBD7C-E5DF-4EC9-AE2B-C9AF60F4E8A2}" type="presParOf" srcId="{2CAF82A8-87CC-4217-8F7C-FB883F85E8EB}" destId="{AF91AFDF-2096-45A0-9D75-583A5FAD99A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0150501E-42A2-496F-8BA4-6A75717728B8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CFC4E16-D5A6-47B7-A638-9A5635A9916F}">
      <dgm:prSet phldrT="[Текст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n-US" dirty="0" smtClean="0">
              <a:solidFill>
                <a:schemeClr val="bg1">
                  <a:lumMod val="50000"/>
                </a:schemeClr>
              </a:solidFill>
            </a:rPr>
            <a:t>I.</a:t>
          </a:r>
          <a:r>
            <a:rPr lang="ru-RU" dirty="0" smtClean="0">
              <a:solidFill>
                <a:schemeClr val="bg1">
                  <a:lumMod val="50000"/>
                </a:schemeClr>
              </a:solidFill>
            </a:rPr>
            <a:t>Техническая подготовка</a:t>
          </a:r>
          <a:endParaRPr lang="ru-RU" dirty="0">
            <a:solidFill>
              <a:schemeClr val="bg1">
                <a:lumMod val="50000"/>
              </a:schemeClr>
            </a:solidFill>
          </a:endParaRPr>
        </a:p>
      </dgm:t>
    </dgm:pt>
    <dgm:pt modelId="{6B663F01-23B1-41CF-919A-E6918E3FEE2D}" type="parTrans" cxnId="{F060E63D-9F97-4059-9BA5-CFE59AF162C7}">
      <dgm:prSet/>
      <dgm:spPr/>
      <dgm:t>
        <a:bodyPr/>
        <a:lstStyle/>
        <a:p>
          <a:endParaRPr lang="ru-RU"/>
        </a:p>
      </dgm:t>
    </dgm:pt>
    <dgm:pt modelId="{045590DC-0BBC-4D1B-84DA-41A8842D9D89}" type="sibTrans" cxnId="{F060E63D-9F97-4059-9BA5-CFE59AF162C7}">
      <dgm:prSet/>
      <dgm:spPr/>
      <dgm:t>
        <a:bodyPr/>
        <a:lstStyle/>
        <a:p>
          <a:endParaRPr lang="ru-RU"/>
        </a:p>
      </dgm:t>
    </dgm:pt>
    <dgm:pt modelId="{0BCF2590-E737-45F5-8B17-1D7E57C10ACA}">
      <dgm:prSet phldrT="[Текст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n-US" dirty="0" smtClean="0">
              <a:solidFill>
                <a:schemeClr val="bg1">
                  <a:lumMod val="50000"/>
                </a:schemeClr>
              </a:solidFill>
            </a:rPr>
            <a:t>II.</a:t>
          </a:r>
          <a:r>
            <a:rPr lang="ru-RU" dirty="0" smtClean="0">
              <a:solidFill>
                <a:schemeClr val="bg1">
                  <a:lumMod val="50000"/>
                </a:schemeClr>
              </a:solidFill>
            </a:rPr>
            <a:t>Контроль технической готовности</a:t>
          </a:r>
          <a:endParaRPr lang="ru-RU" dirty="0">
            <a:solidFill>
              <a:schemeClr val="bg1">
                <a:lumMod val="50000"/>
              </a:schemeClr>
            </a:solidFill>
          </a:endParaRPr>
        </a:p>
      </dgm:t>
    </dgm:pt>
    <dgm:pt modelId="{DC6028DB-46A4-4F0B-92B4-515E66431846}" type="parTrans" cxnId="{06B624EE-A896-4E95-B9CE-E79F4EF39FD4}">
      <dgm:prSet/>
      <dgm:spPr/>
      <dgm:t>
        <a:bodyPr/>
        <a:lstStyle/>
        <a:p>
          <a:endParaRPr lang="ru-RU"/>
        </a:p>
      </dgm:t>
    </dgm:pt>
    <dgm:pt modelId="{70491C54-E9A9-463F-84BE-1D73E43BCF17}" type="sibTrans" cxnId="{06B624EE-A896-4E95-B9CE-E79F4EF39FD4}">
      <dgm:prSet/>
      <dgm:spPr/>
      <dgm:t>
        <a:bodyPr/>
        <a:lstStyle/>
        <a:p>
          <a:endParaRPr lang="ru-RU"/>
        </a:p>
      </dgm:t>
    </dgm:pt>
    <dgm:pt modelId="{BD9A0D7A-37E8-4EAB-A30E-E5A0B02993A1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III. </a:t>
          </a:r>
          <a:r>
            <a:rPr lang="ru-RU" dirty="0" smtClean="0">
              <a:solidFill>
                <a:schemeClr val="bg1"/>
              </a:solidFill>
            </a:rPr>
            <a:t>Подготовка к</a:t>
          </a:r>
          <a:r>
            <a:rPr lang="ru-RU" b="1" dirty="0" smtClean="0">
              <a:solidFill>
                <a:schemeClr val="bg1"/>
              </a:solidFill>
            </a:rPr>
            <a:t> </a:t>
          </a:r>
          <a:r>
            <a:rPr lang="ru-RU" dirty="0" smtClean="0">
              <a:solidFill>
                <a:schemeClr val="bg1"/>
              </a:solidFill>
            </a:rPr>
            <a:t>печати</a:t>
          </a:r>
          <a:endParaRPr lang="ru-RU" dirty="0">
            <a:solidFill>
              <a:schemeClr val="bg1"/>
            </a:solidFill>
          </a:endParaRPr>
        </a:p>
      </dgm:t>
    </dgm:pt>
    <dgm:pt modelId="{60E86EAA-C328-4E26-BB32-D5E786F130CC}" type="parTrans" cxnId="{3B1DDBCE-945A-48A8-8468-C0BDC10BFFF0}">
      <dgm:prSet/>
      <dgm:spPr/>
      <dgm:t>
        <a:bodyPr/>
        <a:lstStyle/>
        <a:p>
          <a:endParaRPr lang="ru-RU"/>
        </a:p>
      </dgm:t>
    </dgm:pt>
    <dgm:pt modelId="{E7B00DB0-8B46-435C-8A41-61808E541BC6}" type="sibTrans" cxnId="{3B1DDBCE-945A-48A8-8468-C0BDC10BFFF0}">
      <dgm:prSet/>
      <dgm:spPr/>
      <dgm:t>
        <a:bodyPr/>
        <a:lstStyle/>
        <a:p>
          <a:endParaRPr lang="ru-RU"/>
        </a:p>
      </dgm:t>
    </dgm:pt>
    <dgm:pt modelId="{195DD8B8-3341-427B-96E7-098BBBFA0003}" type="pres">
      <dgm:prSet presAssocID="{0150501E-42A2-496F-8BA4-6A75717728B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D49FCAE-BF41-49BC-AE66-BE6865274377}" type="pres">
      <dgm:prSet presAssocID="{DCFC4E16-D5A6-47B7-A638-9A5635A9916F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CCB655-2033-4B4F-9A8D-F11EFCF14005}" type="pres">
      <dgm:prSet presAssocID="{045590DC-0BBC-4D1B-84DA-41A8842D9D89}" presName="parTxOnlySpace" presStyleCnt="0"/>
      <dgm:spPr/>
    </dgm:pt>
    <dgm:pt modelId="{6EA90A98-208F-4047-A4D2-2FF2D2D30D7A}" type="pres">
      <dgm:prSet presAssocID="{0BCF2590-E737-45F5-8B17-1D7E57C10ACA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65E01F-817D-4C1F-83D5-0757148DFA3A}" type="pres">
      <dgm:prSet presAssocID="{70491C54-E9A9-463F-84BE-1D73E43BCF17}" presName="parTxOnlySpace" presStyleCnt="0"/>
      <dgm:spPr/>
    </dgm:pt>
    <dgm:pt modelId="{676784D6-B9A0-4510-A81F-C30A28DAE71B}" type="pres">
      <dgm:prSet presAssocID="{BD9A0D7A-37E8-4EAB-A30E-E5A0B02993A1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B1DDBCE-945A-48A8-8468-C0BDC10BFFF0}" srcId="{0150501E-42A2-496F-8BA4-6A75717728B8}" destId="{BD9A0D7A-37E8-4EAB-A30E-E5A0B02993A1}" srcOrd="2" destOrd="0" parTransId="{60E86EAA-C328-4E26-BB32-D5E786F130CC}" sibTransId="{E7B00DB0-8B46-435C-8A41-61808E541BC6}"/>
    <dgm:cxn modelId="{06B624EE-A896-4E95-B9CE-E79F4EF39FD4}" srcId="{0150501E-42A2-496F-8BA4-6A75717728B8}" destId="{0BCF2590-E737-45F5-8B17-1D7E57C10ACA}" srcOrd="1" destOrd="0" parTransId="{DC6028DB-46A4-4F0B-92B4-515E66431846}" sibTransId="{70491C54-E9A9-463F-84BE-1D73E43BCF17}"/>
    <dgm:cxn modelId="{B4AB0426-8081-45E1-930F-5B41D7C17AB4}" type="presOf" srcId="{DCFC4E16-D5A6-47B7-A638-9A5635A9916F}" destId="{DD49FCAE-BF41-49BC-AE66-BE6865274377}" srcOrd="0" destOrd="0" presId="urn:microsoft.com/office/officeart/2005/8/layout/chevron1"/>
    <dgm:cxn modelId="{26BD88C2-0249-4628-95D9-74061DDDB020}" type="presOf" srcId="{BD9A0D7A-37E8-4EAB-A30E-E5A0B02993A1}" destId="{676784D6-B9A0-4510-A81F-C30A28DAE71B}" srcOrd="0" destOrd="0" presId="urn:microsoft.com/office/officeart/2005/8/layout/chevron1"/>
    <dgm:cxn modelId="{F060E63D-9F97-4059-9BA5-CFE59AF162C7}" srcId="{0150501E-42A2-496F-8BA4-6A75717728B8}" destId="{DCFC4E16-D5A6-47B7-A638-9A5635A9916F}" srcOrd="0" destOrd="0" parTransId="{6B663F01-23B1-41CF-919A-E6918E3FEE2D}" sibTransId="{045590DC-0BBC-4D1B-84DA-41A8842D9D89}"/>
    <dgm:cxn modelId="{AE8629D4-7405-4D7F-9E62-1D54858C3BD0}" type="presOf" srcId="{0150501E-42A2-496F-8BA4-6A75717728B8}" destId="{195DD8B8-3341-427B-96E7-098BBBFA0003}" srcOrd="0" destOrd="0" presId="urn:microsoft.com/office/officeart/2005/8/layout/chevron1"/>
    <dgm:cxn modelId="{A3FC12B7-D178-440C-AA03-FCA4FDDD7024}" type="presOf" srcId="{0BCF2590-E737-45F5-8B17-1D7E57C10ACA}" destId="{6EA90A98-208F-4047-A4D2-2FF2D2D30D7A}" srcOrd="0" destOrd="0" presId="urn:microsoft.com/office/officeart/2005/8/layout/chevron1"/>
    <dgm:cxn modelId="{50190D03-D937-488F-B2C7-B9AB30CA20D6}" type="presParOf" srcId="{195DD8B8-3341-427B-96E7-098BBBFA0003}" destId="{DD49FCAE-BF41-49BC-AE66-BE6865274377}" srcOrd="0" destOrd="0" presId="urn:microsoft.com/office/officeart/2005/8/layout/chevron1"/>
    <dgm:cxn modelId="{56EABCE1-025E-41CC-A8A8-0E6235E0E473}" type="presParOf" srcId="{195DD8B8-3341-427B-96E7-098BBBFA0003}" destId="{FFCCB655-2033-4B4F-9A8D-F11EFCF14005}" srcOrd="1" destOrd="0" presId="urn:microsoft.com/office/officeart/2005/8/layout/chevron1"/>
    <dgm:cxn modelId="{694F23C8-531F-4F2D-A4AE-30C69876F3D5}" type="presParOf" srcId="{195DD8B8-3341-427B-96E7-098BBBFA0003}" destId="{6EA90A98-208F-4047-A4D2-2FF2D2D30D7A}" srcOrd="2" destOrd="0" presId="urn:microsoft.com/office/officeart/2005/8/layout/chevron1"/>
    <dgm:cxn modelId="{C3ACFD75-FEBE-4817-AB89-44C552BB63D3}" type="presParOf" srcId="{195DD8B8-3341-427B-96E7-098BBBFA0003}" destId="{7C65E01F-817D-4C1F-83D5-0757148DFA3A}" srcOrd="3" destOrd="0" presId="urn:microsoft.com/office/officeart/2005/8/layout/chevron1"/>
    <dgm:cxn modelId="{60870982-F939-47C0-B060-BBCD94180417}" type="presParOf" srcId="{195DD8B8-3341-427B-96E7-098BBBFA0003}" destId="{676784D6-B9A0-4510-A81F-C30A28DAE71B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0150501E-42A2-496F-8BA4-6A75717728B8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CFC4E16-D5A6-47B7-A638-9A5635A9916F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IV.</a:t>
          </a:r>
          <a:r>
            <a:rPr lang="ru-RU" dirty="0" smtClean="0"/>
            <a:t>Основная печать КИМ</a:t>
          </a:r>
          <a:endParaRPr lang="ru-RU" dirty="0"/>
        </a:p>
      </dgm:t>
    </dgm:pt>
    <dgm:pt modelId="{6B663F01-23B1-41CF-919A-E6918E3FEE2D}" type="parTrans" cxnId="{F060E63D-9F97-4059-9BA5-CFE59AF162C7}">
      <dgm:prSet/>
      <dgm:spPr/>
      <dgm:t>
        <a:bodyPr/>
        <a:lstStyle/>
        <a:p>
          <a:endParaRPr lang="ru-RU"/>
        </a:p>
      </dgm:t>
    </dgm:pt>
    <dgm:pt modelId="{045590DC-0BBC-4D1B-84DA-41A8842D9D89}" type="sibTrans" cxnId="{F060E63D-9F97-4059-9BA5-CFE59AF162C7}">
      <dgm:prSet/>
      <dgm:spPr/>
      <dgm:t>
        <a:bodyPr/>
        <a:lstStyle/>
        <a:p>
          <a:endParaRPr lang="ru-RU"/>
        </a:p>
      </dgm:t>
    </dgm:pt>
    <dgm:pt modelId="{0BCF2590-E737-45F5-8B17-1D7E57C10ACA}">
      <dgm:prSet phldrT="[Текст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n-US" dirty="0" smtClean="0">
              <a:solidFill>
                <a:schemeClr val="bg1">
                  <a:lumMod val="50000"/>
                </a:schemeClr>
              </a:solidFill>
            </a:rPr>
            <a:t>V.</a:t>
          </a:r>
          <a:r>
            <a:rPr lang="ru-RU" dirty="0" smtClean="0">
              <a:solidFill>
                <a:schemeClr val="bg1">
                  <a:lumMod val="50000"/>
                </a:schemeClr>
              </a:solidFill>
            </a:rPr>
            <a:t>Дополни-тельная печать КИМ</a:t>
          </a:r>
        </a:p>
      </dgm:t>
    </dgm:pt>
    <dgm:pt modelId="{DC6028DB-46A4-4F0B-92B4-515E66431846}" type="parTrans" cxnId="{06B624EE-A896-4E95-B9CE-E79F4EF39FD4}">
      <dgm:prSet/>
      <dgm:spPr/>
      <dgm:t>
        <a:bodyPr/>
        <a:lstStyle/>
        <a:p>
          <a:endParaRPr lang="ru-RU"/>
        </a:p>
      </dgm:t>
    </dgm:pt>
    <dgm:pt modelId="{70491C54-E9A9-463F-84BE-1D73E43BCF17}" type="sibTrans" cxnId="{06B624EE-A896-4E95-B9CE-E79F4EF39FD4}">
      <dgm:prSet/>
      <dgm:spPr/>
      <dgm:t>
        <a:bodyPr/>
        <a:lstStyle/>
        <a:p>
          <a:endParaRPr lang="ru-RU"/>
        </a:p>
      </dgm:t>
    </dgm:pt>
    <dgm:pt modelId="{BD9A0D7A-37E8-4EAB-A30E-E5A0B02993A1}">
      <dgm:prSet phldrT="[Текст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n-US" dirty="0" smtClean="0">
              <a:solidFill>
                <a:schemeClr val="bg1">
                  <a:lumMod val="50000"/>
                </a:schemeClr>
              </a:solidFill>
            </a:rPr>
            <a:t>VI. </a:t>
          </a:r>
          <a:r>
            <a:rPr lang="ru-RU" dirty="0" smtClean="0">
              <a:solidFill>
                <a:schemeClr val="bg1">
                  <a:lumMod val="50000"/>
                </a:schemeClr>
              </a:solidFill>
            </a:rPr>
            <a:t>Завершение экзамена</a:t>
          </a:r>
        </a:p>
      </dgm:t>
    </dgm:pt>
    <dgm:pt modelId="{60E86EAA-C328-4E26-BB32-D5E786F130CC}" type="parTrans" cxnId="{3B1DDBCE-945A-48A8-8468-C0BDC10BFFF0}">
      <dgm:prSet/>
      <dgm:spPr/>
      <dgm:t>
        <a:bodyPr/>
        <a:lstStyle/>
        <a:p>
          <a:endParaRPr lang="ru-RU"/>
        </a:p>
      </dgm:t>
    </dgm:pt>
    <dgm:pt modelId="{E7B00DB0-8B46-435C-8A41-61808E541BC6}" type="sibTrans" cxnId="{3B1DDBCE-945A-48A8-8468-C0BDC10BFFF0}">
      <dgm:prSet/>
      <dgm:spPr/>
      <dgm:t>
        <a:bodyPr/>
        <a:lstStyle/>
        <a:p>
          <a:endParaRPr lang="ru-RU"/>
        </a:p>
      </dgm:t>
    </dgm:pt>
    <dgm:pt modelId="{195DD8B8-3341-427B-96E7-098BBBFA0003}" type="pres">
      <dgm:prSet presAssocID="{0150501E-42A2-496F-8BA4-6A75717728B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D49FCAE-BF41-49BC-AE66-BE6865274377}" type="pres">
      <dgm:prSet presAssocID="{DCFC4E16-D5A6-47B7-A638-9A5635A9916F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CCB655-2033-4B4F-9A8D-F11EFCF14005}" type="pres">
      <dgm:prSet presAssocID="{045590DC-0BBC-4D1B-84DA-41A8842D9D89}" presName="parTxOnlySpace" presStyleCnt="0"/>
      <dgm:spPr/>
    </dgm:pt>
    <dgm:pt modelId="{6EA90A98-208F-4047-A4D2-2FF2D2D30D7A}" type="pres">
      <dgm:prSet presAssocID="{0BCF2590-E737-45F5-8B17-1D7E57C10ACA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65E01F-817D-4C1F-83D5-0757148DFA3A}" type="pres">
      <dgm:prSet presAssocID="{70491C54-E9A9-463F-84BE-1D73E43BCF17}" presName="parTxOnlySpace" presStyleCnt="0"/>
      <dgm:spPr/>
    </dgm:pt>
    <dgm:pt modelId="{676784D6-B9A0-4510-A81F-C30A28DAE71B}" type="pres">
      <dgm:prSet presAssocID="{BD9A0D7A-37E8-4EAB-A30E-E5A0B02993A1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663607E-285F-4EEC-9DFC-B90A76F45E40}" type="presOf" srcId="{0150501E-42A2-496F-8BA4-6A75717728B8}" destId="{195DD8B8-3341-427B-96E7-098BBBFA0003}" srcOrd="0" destOrd="0" presId="urn:microsoft.com/office/officeart/2005/8/layout/chevron1"/>
    <dgm:cxn modelId="{35833679-D1B2-4ECE-9864-539ADC6026AE}" type="presOf" srcId="{DCFC4E16-D5A6-47B7-A638-9A5635A9916F}" destId="{DD49FCAE-BF41-49BC-AE66-BE6865274377}" srcOrd="0" destOrd="0" presId="urn:microsoft.com/office/officeart/2005/8/layout/chevron1"/>
    <dgm:cxn modelId="{DDF448CA-7333-45CF-9D36-65D947C8ED88}" type="presOf" srcId="{0BCF2590-E737-45F5-8B17-1D7E57C10ACA}" destId="{6EA90A98-208F-4047-A4D2-2FF2D2D30D7A}" srcOrd="0" destOrd="0" presId="urn:microsoft.com/office/officeart/2005/8/layout/chevron1"/>
    <dgm:cxn modelId="{3B1DDBCE-945A-48A8-8468-C0BDC10BFFF0}" srcId="{0150501E-42A2-496F-8BA4-6A75717728B8}" destId="{BD9A0D7A-37E8-4EAB-A30E-E5A0B02993A1}" srcOrd="2" destOrd="0" parTransId="{60E86EAA-C328-4E26-BB32-D5E786F130CC}" sibTransId="{E7B00DB0-8B46-435C-8A41-61808E541BC6}"/>
    <dgm:cxn modelId="{06B624EE-A896-4E95-B9CE-E79F4EF39FD4}" srcId="{0150501E-42A2-496F-8BA4-6A75717728B8}" destId="{0BCF2590-E737-45F5-8B17-1D7E57C10ACA}" srcOrd="1" destOrd="0" parTransId="{DC6028DB-46A4-4F0B-92B4-515E66431846}" sibTransId="{70491C54-E9A9-463F-84BE-1D73E43BCF17}"/>
    <dgm:cxn modelId="{B850E757-B3A1-4EED-BA6B-75992927EA87}" type="presOf" srcId="{BD9A0D7A-37E8-4EAB-A30E-E5A0B02993A1}" destId="{676784D6-B9A0-4510-A81F-C30A28DAE71B}" srcOrd="0" destOrd="0" presId="urn:microsoft.com/office/officeart/2005/8/layout/chevron1"/>
    <dgm:cxn modelId="{F060E63D-9F97-4059-9BA5-CFE59AF162C7}" srcId="{0150501E-42A2-496F-8BA4-6A75717728B8}" destId="{DCFC4E16-D5A6-47B7-A638-9A5635A9916F}" srcOrd="0" destOrd="0" parTransId="{6B663F01-23B1-41CF-919A-E6918E3FEE2D}" sibTransId="{045590DC-0BBC-4D1B-84DA-41A8842D9D89}"/>
    <dgm:cxn modelId="{CECC7A2B-924C-41E6-8341-F77502545755}" type="presParOf" srcId="{195DD8B8-3341-427B-96E7-098BBBFA0003}" destId="{DD49FCAE-BF41-49BC-AE66-BE6865274377}" srcOrd="0" destOrd="0" presId="urn:microsoft.com/office/officeart/2005/8/layout/chevron1"/>
    <dgm:cxn modelId="{B767EACF-72D0-4DE0-847F-8C06A30AE6F6}" type="presParOf" srcId="{195DD8B8-3341-427B-96E7-098BBBFA0003}" destId="{FFCCB655-2033-4B4F-9A8D-F11EFCF14005}" srcOrd="1" destOrd="0" presId="urn:microsoft.com/office/officeart/2005/8/layout/chevron1"/>
    <dgm:cxn modelId="{1368443B-D7C8-4703-AC25-56408245857D}" type="presParOf" srcId="{195DD8B8-3341-427B-96E7-098BBBFA0003}" destId="{6EA90A98-208F-4047-A4D2-2FF2D2D30D7A}" srcOrd="2" destOrd="0" presId="urn:microsoft.com/office/officeart/2005/8/layout/chevron1"/>
    <dgm:cxn modelId="{55A6CE65-19A0-4295-B9A4-50365A17FF17}" type="presParOf" srcId="{195DD8B8-3341-427B-96E7-098BBBFA0003}" destId="{7C65E01F-817D-4C1F-83D5-0757148DFA3A}" srcOrd="3" destOrd="0" presId="urn:microsoft.com/office/officeart/2005/8/layout/chevron1"/>
    <dgm:cxn modelId="{48E39FC7-2058-46BD-AB0D-9702D178E1E5}" type="presParOf" srcId="{195DD8B8-3341-427B-96E7-098BBBFA0003}" destId="{676784D6-B9A0-4510-A81F-C30A28DAE71B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53F7A29C-4F31-4AB6-B5EB-DE1A9AD60EC5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FAD971C-593D-49DB-8DB7-97AA8B356F9F}">
      <dgm:prSet phldrT="[Текст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1</a:t>
          </a:r>
          <a:endParaRPr lang="ru-RU" dirty="0"/>
        </a:p>
      </dgm:t>
    </dgm:pt>
    <dgm:pt modelId="{BF5280EF-5535-46BF-9279-982B1DF3D948}" type="parTrans" cxnId="{103CF3C9-9AD5-489C-AB1C-5293C7122F30}">
      <dgm:prSet/>
      <dgm:spPr/>
      <dgm:t>
        <a:bodyPr/>
        <a:lstStyle/>
        <a:p>
          <a:endParaRPr lang="ru-RU"/>
        </a:p>
      </dgm:t>
    </dgm:pt>
    <dgm:pt modelId="{ACF9BA9D-D890-4190-B300-E96E0EEB2B5F}" type="sibTrans" cxnId="{103CF3C9-9AD5-489C-AB1C-5293C7122F30}">
      <dgm:prSet/>
      <dgm:spPr/>
      <dgm:t>
        <a:bodyPr/>
        <a:lstStyle/>
        <a:p>
          <a:endParaRPr lang="ru-RU"/>
        </a:p>
      </dgm:t>
    </dgm:pt>
    <dgm:pt modelId="{37F9F17D-03CC-4C8E-B0EE-53CD2C598997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lnSpc>
              <a:spcPct val="70000"/>
            </a:lnSpc>
          </a:pPr>
          <a:r>
            <a:rPr lang="ru-RU" sz="2300" dirty="0" smtClean="0">
              <a:solidFill>
                <a:schemeClr val="accent2">
                  <a:lumMod val="50000"/>
                </a:schemeClr>
              </a:solidFill>
            </a:rPr>
            <a:t>Запуск печати КИМ:</a:t>
          </a:r>
          <a:r>
            <a:rPr lang="en-US" sz="2300" dirty="0" smtClean="0">
              <a:solidFill>
                <a:schemeClr val="accent2">
                  <a:lumMod val="50000"/>
                </a:schemeClr>
              </a:solidFill>
            </a:rPr>
            <a:t> </a:t>
          </a:r>
          <a:r>
            <a:rPr lang="ru-RU" sz="2300" dirty="0" smtClean="0">
              <a:solidFill>
                <a:schemeClr val="accent2">
                  <a:lumMod val="50000"/>
                </a:schemeClr>
              </a:solidFill>
            </a:rPr>
            <a:t>экземпляр №1</a:t>
          </a:r>
          <a:endParaRPr lang="ru-RU" sz="2300" dirty="0">
            <a:solidFill>
              <a:schemeClr val="accent2">
                <a:lumMod val="50000"/>
              </a:schemeClr>
            </a:solidFill>
          </a:endParaRPr>
        </a:p>
      </dgm:t>
    </dgm:pt>
    <dgm:pt modelId="{760B4335-2E3A-4B29-AB81-0FC8A773117C}" type="parTrans" cxnId="{96140740-BD32-4465-A8B2-396BA4D09835}">
      <dgm:prSet/>
      <dgm:spPr/>
      <dgm:t>
        <a:bodyPr/>
        <a:lstStyle/>
        <a:p>
          <a:endParaRPr lang="ru-RU"/>
        </a:p>
      </dgm:t>
    </dgm:pt>
    <dgm:pt modelId="{53AA0D1E-407F-4271-8123-28D573BB204A}" type="sibTrans" cxnId="{96140740-BD32-4465-A8B2-396BA4D09835}">
      <dgm:prSet/>
      <dgm:spPr/>
      <dgm:t>
        <a:bodyPr/>
        <a:lstStyle/>
        <a:p>
          <a:endParaRPr lang="ru-RU"/>
        </a:p>
      </dgm:t>
    </dgm:pt>
    <dgm:pt modelId="{0220083E-ACE5-493F-A917-188BC7227915}">
      <dgm:prSet phldrT="[Текст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2</a:t>
          </a:r>
          <a:endParaRPr lang="ru-RU" dirty="0"/>
        </a:p>
      </dgm:t>
    </dgm:pt>
    <dgm:pt modelId="{4AAB4E6F-F2B2-4095-9CFF-D74E892760F6}" type="parTrans" cxnId="{F4B19330-2EC1-4B7A-8A4D-B59CBBA311A9}">
      <dgm:prSet/>
      <dgm:spPr/>
      <dgm:t>
        <a:bodyPr/>
        <a:lstStyle/>
        <a:p>
          <a:endParaRPr lang="ru-RU"/>
        </a:p>
      </dgm:t>
    </dgm:pt>
    <dgm:pt modelId="{B6D3EC45-4AAE-40EF-9D6A-BE9545BCF806}" type="sibTrans" cxnId="{F4B19330-2EC1-4B7A-8A4D-B59CBBA311A9}">
      <dgm:prSet/>
      <dgm:spPr/>
      <dgm:t>
        <a:bodyPr/>
        <a:lstStyle/>
        <a:p>
          <a:endParaRPr lang="ru-RU"/>
        </a:p>
      </dgm:t>
    </dgm:pt>
    <dgm:pt modelId="{9733BF8E-BA42-4803-974B-15DD5A109312}">
      <dgm:prSet phldrT="[Текст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3</a:t>
          </a:r>
          <a:endParaRPr lang="ru-RU" dirty="0"/>
        </a:p>
      </dgm:t>
    </dgm:pt>
    <dgm:pt modelId="{80DCFB76-64FE-4CC4-8F7D-C73E107C1746}" type="parTrans" cxnId="{45AC8212-0DCB-452E-8AAC-E15568C1A03A}">
      <dgm:prSet/>
      <dgm:spPr/>
      <dgm:t>
        <a:bodyPr/>
        <a:lstStyle/>
        <a:p>
          <a:endParaRPr lang="ru-RU"/>
        </a:p>
      </dgm:t>
    </dgm:pt>
    <dgm:pt modelId="{FF3BA096-88C4-43C8-8889-6E09901B6696}" type="sibTrans" cxnId="{45AC8212-0DCB-452E-8AAC-E15568C1A03A}">
      <dgm:prSet/>
      <dgm:spPr/>
      <dgm:t>
        <a:bodyPr/>
        <a:lstStyle/>
        <a:p>
          <a:endParaRPr lang="ru-RU"/>
        </a:p>
      </dgm:t>
    </dgm:pt>
    <dgm:pt modelId="{9FBB62DE-E9A7-4850-BAD8-A03989D4332E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lnSpc>
              <a:spcPct val="70000"/>
            </a:lnSpc>
          </a:pPr>
          <a:r>
            <a:rPr lang="ru-RU" sz="2300" dirty="0" smtClean="0">
              <a:solidFill>
                <a:schemeClr val="accent2">
                  <a:lumMod val="50000"/>
                </a:schemeClr>
              </a:solidFill>
            </a:rPr>
            <a:t>Подтверждение качества печати в ПО</a:t>
          </a:r>
        </a:p>
      </dgm:t>
    </dgm:pt>
    <dgm:pt modelId="{2CA7C856-771C-45F0-BC5A-C73F75B297F1}" type="parTrans" cxnId="{9DA0525C-33B8-41E8-9B90-2053FEE2724C}">
      <dgm:prSet/>
      <dgm:spPr/>
      <dgm:t>
        <a:bodyPr/>
        <a:lstStyle/>
        <a:p>
          <a:endParaRPr lang="ru-RU"/>
        </a:p>
      </dgm:t>
    </dgm:pt>
    <dgm:pt modelId="{48E3A7A0-1E75-487B-9967-748F4C7C9834}" type="sibTrans" cxnId="{9DA0525C-33B8-41E8-9B90-2053FEE2724C}">
      <dgm:prSet/>
      <dgm:spPr/>
      <dgm:t>
        <a:bodyPr/>
        <a:lstStyle/>
        <a:p>
          <a:endParaRPr lang="ru-RU"/>
        </a:p>
      </dgm:t>
    </dgm:pt>
    <dgm:pt modelId="{FD230BF6-EAD1-4F57-9729-8A4491184893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lnSpc>
              <a:spcPct val="70000"/>
            </a:lnSpc>
          </a:pPr>
          <a:r>
            <a:rPr lang="ru-RU" sz="2300" dirty="0" smtClean="0">
              <a:solidFill>
                <a:schemeClr val="accent2">
                  <a:lumMod val="50000"/>
                </a:schemeClr>
              </a:solidFill>
            </a:rPr>
            <a:t>Экспресс-проверка* качества печати</a:t>
          </a:r>
        </a:p>
      </dgm:t>
    </dgm:pt>
    <dgm:pt modelId="{8300E8EC-05DF-4274-8401-435677F87E1C}" type="parTrans" cxnId="{65FE640D-1C50-4C62-953C-9671627EBA3D}">
      <dgm:prSet/>
      <dgm:spPr/>
      <dgm:t>
        <a:bodyPr/>
        <a:lstStyle/>
        <a:p>
          <a:endParaRPr lang="ru-RU"/>
        </a:p>
      </dgm:t>
    </dgm:pt>
    <dgm:pt modelId="{3012DD38-E4AA-491D-910E-ACDC86DFF95D}" type="sibTrans" cxnId="{65FE640D-1C50-4C62-953C-9671627EBA3D}">
      <dgm:prSet/>
      <dgm:spPr/>
      <dgm:t>
        <a:bodyPr/>
        <a:lstStyle/>
        <a:p>
          <a:endParaRPr lang="ru-RU"/>
        </a:p>
      </dgm:t>
    </dgm:pt>
    <dgm:pt modelId="{FCE37E8C-1BDA-40F2-B412-7A544C4A5978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lnSpc>
              <a:spcPct val="70000"/>
            </a:lnSpc>
          </a:pPr>
          <a:r>
            <a:rPr lang="ru-RU" sz="2300" dirty="0" smtClean="0">
              <a:solidFill>
                <a:schemeClr val="accent2">
                  <a:lumMod val="50000"/>
                </a:schemeClr>
              </a:solidFill>
            </a:rPr>
            <a:t>Запуск печати КИМ:</a:t>
          </a:r>
          <a:r>
            <a:rPr lang="en-US" sz="2300" dirty="0" smtClean="0">
              <a:solidFill>
                <a:schemeClr val="accent2">
                  <a:lumMod val="50000"/>
                </a:schemeClr>
              </a:solidFill>
            </a:rPr>
            <a:t> </a:t>
          </a:r>
          <a:r>
            <a:rPr lang="ru-RU" sz="2300" dirty="0" smtClean="0">
              <a:solidFill>
                <a:schemeClr val="accent2">
                  <a:lumMod val="50000"/>
                </a:schemeClr>
              </a:solidFill>
            </a:rPr>
            <a:t>экземпляр №2</a:t>
          </a:r>
        </a:p>
      </dgm:t>
    </dgm:pt>
    <dgm:pt modelId="{66986D20-B302-44E0-B0E0-26DE2F449C83}" type="parTrans" cxnId="{CA84A605-8669-441F-870F-4C73CA06142C}">
      <dgm:prSet/>
      <dgm:spPr/>
      <dgm:t>
        <a:bodyPr/>
        <a:lstStyle/>
        <a:p>
          <a:endParaRPr lang="ru-RU"/>
        </a:p>
      </dgm:t>
    </dgm:pt>
    <dgm:pt modelId="{D65258FA-EA99-47E1-B6FD-E029CC00AF88}" type="sibTrans" cxnId="{CA84A605-8669-441F-870F-4C73CA06142C}">
      <dgm:prSet/>
      <dgm:spPr/>
      <dgm:t>
        <a:bodyPr/>
        <a:lstStyle/>
        <a:p>
          <a:endParaRPr lang="ru-RU"/>
        </a:p>
      </dgm:t>
    </dgm:pt>
    <dgm:pt modelId="{C2D4D3BD-083A-46FD-ABA4-E388289AEC41}" type="pres">
      <dgm:prSet presAssocID="{53F7A29C-4F31-4AB6-B5EB-DE1A9AD60EC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522640A-3C1B-4334-855A-D48BC2575FF7}" type="pres">
      <dgm:prSet presAssocID="{8FAD971C-593D-49DB-8DB7-97AA8B356F9F}" presName="composite" presStyleCnt="0"/>
      <dgm:spPr/>
    </dgm:pt>
    <dgm:pt modelId="{B128BD87-9329-4500-B425-3135DF914BDE}" type="pres">
      <dgm:prSet presAssocID="{8FAD971C-593D-49DB-8DB7-97AA8B356F9F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9A5D2D-DA61-40A2-9367-3B508F3127B0}" type="pres">
      <dgm:prSet presAssocID="{8FAD971C-593D-49DB-8DB7-97AA8B356F9F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DA3D19-6671-4B67-A7A4-E1834B5C7EBA}" type="pres">
      <dgm:prSet presAssocID="{ACF9BA9D-D890-4190-B300-E96E0EEB2B5F}" presName="sp" presStyleCnt="0"/>
      <dgm:spPr/>
    </dgm:pt>
    <dgm:pt modelId="{3EB2664D-979E-4762-BCFF-FFD56C769B5D}" type="pres">
      <dgm:prSet presAssocID="{0220083E-ACE5-493F-A917-188BC7227915}" presName="composite" presStyleCnt="0"/>
      <dgm:spPr/>
    </dgm:pt>
    <dgm:pt modelId="{5EBDBEC5-1B04-44BC-B77E-1094254B97FA}" type="pres">
      <dgm:prSet presAssocID="{0220083E-ACE5-493F-A917-188BC7227915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373D0F-CE13-4889-A1C1-8D140FFA512B}" type="pres">
      <dgm:prSet presAssocID="{0220083E-ACE5-493F-A917-188BC7227915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8E7EB6-8C84-4A59-B2C4-2CF48405DB48}" type="pres">
      <dgm:prSet presAssocID="{B6D3EC45-4AAE-40EF-9D6A-BE9545BCF806}" presName="sp" presStyleCnt="0"/>
      <dgm:spPr/>
    </dgm:pt>
    <dgm:pt modelId="{2CAF82A8-87CC-4217-8F7C-FB883F85E8EB}" type="pres">
      <dgm:prSet presAssocID="{9733BF8E-BA42-4803-974B-15DD5A109312}" presName="composite" presStyleCnt="0"/>
      <dgm:spPr/>
    </dgm:pt>
    <dgm:pt modelId="{E9830861-E08C-4A7F-8649-1E086F902304}" type="pres">
      <dgm:prSet presAssocID="{9733BF8E-BA42-4803-974B-15DD5A109312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91AFDF-2096-45A0-9D75-583A5FAD99AD}" type="pres">
      <dgm:prSet presAssocID="{9733BF8E-BA42-4803-974B-15DD5A109312}" presName="descendantText" presStyleLbl="alignAcc1" presStyleIdx="2" presStyleCnt="3" custLinFactNeighborX="255" custLinFactNeighborY="-9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DA0525C-33B8-41E8-9B90-2053FEE2724C}" srcId="{9733BF8E-BA42-4803-974B-15DD5A109312}" destId="{9FBB62DE-E9A7-4850-BAD8-A03989D4332E}" srcOrd="0" destOrd="0" parTransId="{2CA7C856-771C-45F0-BC5A-C73F75B297F1}" sibTransId="{48E3A7A0-1E75-487B-9967-748F4C7C9834}"/>
    <dgm:cxn modelId="{FA29D720-E6A7-4F89-85D8-56AB3D5964F4}" type="presOf" srcId="{37F9F17D-03CC-4C8E-B0EE-53CD2C598997}" destId="{FA9A5D2D-DA61-40A2-9367-3B508F3127B0}" srcOrd="0" destOrd="0" presId="urn:microsoft.com/office/officeart/2005/8/layout/chevron2"/>
    <dgm:cxn modelId="{CA84A605-8669-441F-870F-4C73CA06142C}" srcId="{9733BF8E-BA42-4803-974B-15DD5A109312}" destId="{FCE37E8C-1BDA-40F2-B412-7A544C4A5978}" srcOrd="1" destOrd="0" parTransId="{66986D20-B302-44E0-B0E0-26DE2F449C83}" sibTransId="{D65258FA-EA99-47E1-B6FD-E029CC00AF88}"/>
    <dgm:cxn modelId="{96140740-BD32-4465-A8B2-396BA4D09835}" srcId="{8FAD971C-593D-49DB-8DB7-97AA8B356F9F}" destId="{37F9F17D-03CC-4C8E-B0EE-53CD2C598997}" srcOrd="0" destOrd="0" parTransId="{760B4335-2E3A-4B29-AB81-0FC8A773117C}" sibTransId="{53AA0D1E-407F-4271-8123-28D573BB204A}"/>
    <dgm:cxn modelId="{F4B19330-2EC1-4B7A-8A4D-B59CBBA311A9}" srcId="{53F7A29C-4F31-4AB6-B5EB-DE1A9AD60EC5}" destId="{0220083E-ACE5-493F-A917-188BC7227915}" srcOrd="1" destOrd="0" parTransId="{4AAB4E6F-F2B2-4095-9CFF-D74E892760F6}" sibTransId="{B6D3EC45-4AAE-40EF-9D6A-BE9545BCF806}"/>
    <dgm:cxn modelId="{DDEC097E-432D-4BE1-97C6-7AB1D1A55211}" type="presOf" srcId="{FCE37E8C-1BDA-40F2-B412-7A544C4A5978}" destId="{AF91AFDF-2096-45A0-9D75-583A5FAD99AD}" srcOrd="0" destOrd="1" presId="urn:microsoft.com/office/officeart/2005/8/layout/chevron2"/>
    <dgm:cxn modelId="{D457A33B-264D-44C2-8AE8-77BCC86B989D}" type="presOf" srcId="{0220083E-ACE5-493F-A917-188BC7227915}" destId="{5EBDBEC5-1B04-44BC-B77E-1094254B97FA}" srcOrd="0" destOrd="0" presId="urn:microsoft.com/office/officeart/2005/8/layout/chevron2"/>
    <dgm:cxn modelId="{DCAECF4E-8BEA-40A7-B0CE-3F0E50BD9762}" type="presOf" srcId="{9FBB62DE-E9A7-4850-BAD8-A03989D4332E}" destId="{AF91AFDF-2096-45A0-9D75-583A5FAD99AD}" srcOrd="0" destOrd="0" presId="urn:microsoft.com/office/officeart/2005/8/layout/chevron2"/>
    <dgm:cxn modelId="{BDB88BD7-3F30-487E-9CD5-707ACB71BB9A}" type="presOf" srcId="{8FAD971C-593D-49DB-8DB7-97AA8B356F9F}" destId="{B128BD87-9329-4500-B425-3135DF914BDE}" srcOrd="0" destOrd="0" presId="urn:microsoft.com/office/officeart/2005/8/layout/chevron2"/>
    <dgm:cxn modelId="{65FE640D-1C50-4C62-953C-9671627EBA3D}" srcId="{0220083E-ACE5-493F-A917-188BC7227915}" destId="{FD230BF6-EAD1-4F57-9729-8A4491184893}" srcOrd="0" destOrd="0" parTransId="{8300E8EC-05DF-4274-8401-435677F87E1C}" sibTransId="{3012DD38-E4AA-491D-910E-ACDC86DFF95D}"/>
    <dgm:cxn modelId="{45AC8212-0DCB-452E-8AAC-E15568C1A03A}" srcId="{53F7A29C-4F31-4AB6-B5EB-DE1A9AD60EC5}" destId="{9733BF8E-BA42-4803-974B-15DD5A109312}" srcOrd="2" destOrd="0" parTransId="{80DCFB76-64FE-4CC4-8F7D-C73E107C1746}" sibTransId="{FF3BA096-88C4-43C8-8889-6E09901B6696}"/>
    <dgm:cxn modelId="{F1C513D5-DF69-44C2-AED4-5A6FBFCE2239}" type="presOf" srcId="{FD230BF6-EAD1-4F57-9729-8A4491184893}" destId="{B8373D0F-CE13-4889-A1C1-8D140FFA512B}" srcOrd="0" destOrd="0" presId="urn:microsoft.com/office/officeart/2005/8/layout/chevron2"/>
    <dgm:cxn modelId="{06AE3B91-65A2-4A27-AA1E-623AB02D55E7}" type="presOf" srcId="{53F7A29C-4F31-4AB6-B5EB-DE1A9AD60EC5}" destId="{C2D4D3BD-083A-46FD-ABA4-E388289AEC41}" srcOrd="0" destOrd="0" presId="urn:microsoft.com/office/officeart/2005/8/layout/chevron2"/>
    <dgm:cxn modelId="{C9F7D0A5-29DB-41B9-A50F-6191E9C0D3C1}" type="presOf" srcId="{9733BF8E-BA42-4803-974B-15DD5A109312}" destId="{E9830861-E08C-4A7F-8649-1E086F902304}" srcOrd="0" destOrd="0" presId="urn:microsoft.com/office/officeart/2005/8/layout/chevron2"/>
    <dgm:cxn modelId="{103CF3C9-9AD5-489C-AB1C-5293C7122F30}" srcId="{53F7A29C-4F31-4AB6-B5EB-DE1A9AD60EC5}" destId="{8FAD971C-593D-49DB-8DB7-97AA8B356F9F}" srcOrd="0" destOrd="0" parTransId="{BF5280EF-5535-46BF-9279-982B1DF3D948}" sibTransId="{ACF9BA9D-D890-4190-B300-E96E0EEB2B5F}"/>
    <dgm:cxn modelId="{78B3A1F3-374C-46C6-A48A-CECF5A029958}" type="presParOf" srcId="{C2D4D3BD-083A-46FD-ABA4-E388289AEC41}" destId="{5522640A-3C1B-4334-855A-D48BC2575FF7}" srcOrd="0" destOrd="0" presId="urn:microsoft.com/office/officeart/2005/8/layout/chevron2"/>
    <dgm:cxn modelId="{68DB1022-ACA2-4010-9D12-894239A3DAFF}" type="presParOf" srcId="{5522640A-3C1B-4334-855A-D48BC2575FF7}" destId="{B128BD87-9329-4500-B425-3135DF914BDE}" srcOrd="0" destOrd="0" presId="urn:microsoft.com/office/officeart/2005/8/layout/chevron2"/>
    <dgm:cxn modelId="{6BADE127-6F0C-4019-9D3F-695B42A91516}" type="presParOf" srcId="{5522640A-3C1B-4334-855A-D48BC2575FF7}" destId="{FA9A5D2D-DA61-40A2-9367-3B508F3127B0}" srcOrd="1" destOrd="0" presId="urn:microsoft.com/office/officeart/2005/8/layout/chevron2"/>
    <dgm:cxn modelId="{DDC91538-B299-4E29-B976-EF2073B3D228}" type="presParOf" srcId="{C2D4D3BD-083A-46FD-ABA4-E388289AEC41}" destId="{C8DA3D19-6671-4B67-A7A4-E1834B5C7EBA}" srcOrd="1" destOrd="0" presId="urn:microsoft.com/office/officeart/2005/8/layout/chevron2"/>
    <dgm:cxn modelId="{FC9792D0-76BC-4C21-AF8D-543E3197C24B}" type="presParOf" srcId="{C2D4D3BD-083A-46FD-ABA4-E388289AEC41}" destId="{3EB2664D-979E-4762-BCFF-FFD56C769B5D}" srcOrd="2" destOrd="0" presId="urn:microsoft.com/office/officeart/2005/8/layout/chevron2"/>
    <dgm:cxn modelId="{F71EE5BC-716A-4390-B78B-F8F39B6B4DD1}" type="presParOf" srcId="{3EB2664D-979E-4762-BCFF-FFD56C769B5D}" destId="{5EBDBEC5-1B04-44BC-B77E-1094254B97FA}" srcOrd="0" destOrd="0" presId="urn:microsoft.com/office/officeart/2005/8/layout/chevron2"/>
    <dgm:cxn modelId="{4D0493CB-9019-47C1-9145-BE006308CA75}" type="presParOf" srcId="{3EB2664D-979E-4762-BCFF-FFD56C769B5D}" destId="{B8373D0F-CE13-4889-A1C1-8D140FFA512B}" srcOrd="1" destOrd="0" presId="urn:microsoft.com/office/officeart/2005/8/layout/chevron2"/>
    <dgm:cxn modelId="{93FE7D01-C158-4950-ACDA-5D96CE1CF775}" type="presParOf" srcId="{C2D4D3BD-083A-46FD-ABA4-E388289AEC41}" destId="{188E7EB6-8C84-4A59-B2C4-2CF48405DB48}" srcOrd="3" destOrd="0" presId="urn:microsoft.com/office/officeart/2005/8/layout/chevron2"/>
    <dgm:cxn modelId="{BE973B37-21F7-4FB0-A897-A7E85174850B}" type="presParOf" srcId="{C2D4D3BD-083A-46FD-ABA4-E388289AEC41}" destId="{2CAF82A8-87CC-4217-8F7C-FB883F85E8EB}" srcOrd="4" destOrd="0" presId="urn:microsoft.com/office/officeart/2005/8/layout/chevron2"/>
    <dgm:cxn modelId="{83890D74-A2EF-4FE3-977E-DC64F2F9FCF5}" type="presParOf" srcId="{2CAF82A8-87CC-4217-8F7C-FB883F85E8EB}" destId="{E9830861-E08C-4A7F-8649-1E086F902304}" srcOrd="0" destOrd="0" presId="urn:microsoft.com/office/officeart/2005/8/layout/chevron2"/>
    <dgm:cxn modelId="{F79A00AC-3EC4-4ADC-97C7-3436F39831A1}" type="presParOf" srcId="{2CAF82A8-87CC-4217-8F7C-FB883F85E8EB}" destId="{AF91AFDF-2096-45A0-9D75-583A5FAD99A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0150501E-42A2-496F-8BA4-6A75717728B8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CFC4E16-D5A6-47B7-A638-9A5635A9916F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IV.</a:t>
          </a:r>
          <a:r>
            <a:rPr lang="ru-RU" dirty="0" smtClean="0"/>
            <a:t>Основная печать КИМ</a:t>
          </a:r>
          <a:endParaRPr lang="ru-RU" dirty="0"/>
        </a:p>
      </dgm:t>
    </dgm:pt>
    <dgm:pt modelId="{6B663F01-23B1-41CF-919A-E6918E3FEE2D}" type="parTrans" cxnId="{F060E63D-9F97-4059-9BA5-CFE59AF162C7}">
      <dgm:prSet/>
      <dgm:spPr/>
      <dgm:t>
        <a:bodyPr/>
        <a:lstStyle/>
        <a:p>
          <a:endParaRPr lang="ru-RU"/>
        </a:p>
      </dgm:t>
    </dgm:pt>
    <dgm:pt modelId="{045590DC-0BBC-4D1B-84DA-41A8842D9D89}" type="sibTrans" cxnId="{F060E63D-9F97-4059-9BA5-CFE59AF162C7}">
      <dgm:prSet/>
      <dgm:spPr/>
      <dgm:t>
        <a:bodyPr/>
        <a:lstStyle/>
        <a:p>
          <a:endParaRPr lang="ru-RU"/>
        </a:p>
      </dgm:t>
    </dgm:pt>
    <dgm:pt modelId="{0BCF2590-E737-45F5-8B17-1D7E57C10ACA}">
      <dgm:prSet phldrT="[Текст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n-US" dirty="0" smtClean="0">
              <a:solidFill>
                <a:schemeClr val="bg1">
                  <a:lumMod val="50000"/>
                </a:schemeClr>
              </a:solidFill>
            </a:rPr>
            <a:t>V.</a:t>
          </a:r>
          <a:r>
            <a:rPr lang="ru-RU" dirty="0" smtClean="0">
              <a:solidFill>
                <a:schemeClr val="bg1">
                  <a:lumMod val="50000"/>
                </a:schemeClr>
              </a:solidFill>
            </a:rPr>
            <a:t>Дополни-тельная печать КИМ</a:t>
          </a:r>
        </a:p>
      </dgm:t>
    </dgm:pt>
    <dgm:pt modelId="{DC6028DB-46A4-4F0B-92B4-515E66431846}" type="parTrans" cxnId="{06B624EE-A896-4E95-B9CE-E79F4EF39FD4}">
      <dgm:prSet/>
      <dgm:spPr/>
      <dgm:t>
        <a:bodyPr/>
        <a:lstStyle/>
        <a:p>
          <a:endParaRPr lang="ru-RU"/>
        </a:p>
      </dgm:t>
    </dgm:pt>
    <dgm:pt modelId="{70491C54-E9A9-463F-84BE-1D73E43BCF17}" type="sibTrans" cxnId="{06B624EE-A896-4E95-B9CE-E79F4EF39FD4}">
      <dgm:prSet/>
      <dgm:spPr/>
      <dgm:t>
        <a:bodyPr/>
        <a:lstStyle/>
        <a:p>
          <a:endParaRPr lang="ru-RU"/>
        </a:p>
      </dgm:t>
    </dgm:pt>
    <dgm:pt modelId="{BD9A0D7A-37E8-4EAB-A30E-E5A0B02993A1}">
      <dgm:prSet phldrT="[Текст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n-US" dirty="0" smtClean="0">
              <a:solidFill>
                <a:schemeClr val="bg1">
                  <a:lumMod val="50000"/>
                </a:schemeClr>
              </a:solidFill>
            </a:rPr>
            <a:t>VI. </a:t>
          </a:r>
          <a:r>
            <a:rPr lang="ru-RU" dirty="0" smtClean="0">
              <a:solidFill>
                <a:schemeClr val="bg1">
                  <a:lumMod val="50000"/>
                </a:schemeClr>
              </a:solidFill>
            </a:rPr>
            <a:t>Завершение экзамена</a:t>
          </a:r>
        </a:p>
      </dgm:t>
    </dgm:pt>
    <dgm:pt modelId="{60E86EAA-C328-4E26-BB32-D5E786F130CC}" type="parTrans" cxnId="{3B1DDBCE-945A-48A8-8468-C0BDC10BFFF0}">
      <dgm:prSet/>
      <dgm:spPr/>
      <dgm:t>
        <a:bodyPr/>
        <a:lstStyle/>
        <a:p>
          <a:endParaRPr lang="ru-RU"/>
        </a:p>
      </dgm:t>
    </dgm:pt>
    <dgm:pt modelId="{E7B00DB0-8B46-435C-8A41-61808E541BC6}" type="sibTrans" cxnId="{3B1DDBCE-945A-48A8-8468-C0BDC10BFFF0}">
      <dgm:prSet/>
      <dgm:spPr/>
      <dgm:t>
        <a:bodyPr/>
        <a:lstStyle/>
        <a:p>
          <a:endParaRPr lang="ru-RU"/>
        </a:p>
      </dgm:t>
    </dgm:pt>
    <dgm:pt modelId="{195DD8B8-3341-427B-96E7-098BBBFA0003}" type="pres">
      <dgm:prSet presAssocID="{0150501E-42A2-496F-8BA4-6A75717728B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D49FCAE-BF41-49BC-AE66-BE6865274377}" type="pres">
      <dgm:prSet presAssocID="{DCFC4E16-D5A6-47B7-A638-9A5635A9916F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CCB655-2033-4B4F-9A8D-F11EFCF14005}" type="pres">
      <dgm:prSet presAssocID="{045590DC-0BBC-4D1B-84DA-41A8842D9D89}" presName="parTxOnlySpace" presStyleCnt="0"/>
      <dgm:spPr/>
    </dgm:pt>
    <dgm:pt modelId="{6EA90A98-208F-4047-A4D2-2FF2D2D30D7A}" type="pres">
      <dgm:prSet presAssocID="{0BCF2590-E737-45F5-8B17-1D7E57C10ACA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65E01F-817D-4C1F-83D5-0757148DFA3A}" type="pres">
      <dgm:prSet presAssocID="{70491C54-E9A9-463F-84BE-1D73E43BCF17}" presName="parTxOnlySpace" presStyleCnt="0"/>
      <dgm:spPr/>
    </dgm:pt>
    <dgm:pt modelId="{676784D6-B9A0-4510-A81F-C30A28DAE71B}" type="pres">
      <dgm:prSet presAssocID="{BD9A0D7A-37E8-4EAB-A30E-E5A0B02993A1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B1DDBCE-945A-48A8-8468-C0BDC10BFFF0}" srcId="{0150501E-42A2-496F-8BA4-6A75717728B8}" destId="{BD9A0D7A-37E8-4EAB-A30E-E5A0B02993A1}" srcOrd="2" destOrd="0" parTransId="{60E86EAA-C328-4E26-BB32-D5E786F130CC}" sibTransId="{E7B00DB0-8B46-435C-8A41-61808E541BC6}"/>
    <dgm:cxn modelId="{06B624EE-A896-4E95-B9CE-E79F4EF39FD4}" srcId="{0150501E-42A2-496F-8BA4-6A75717728B8}" destId="{0BCF2590-E737-45F5-8B17-1D7E57C10ACA}" srcOrd="1" destOrd="0" parTransId="{DC6028DB-46A4-4F0B-92B4-515E66431846}" sibTransId="{70491C54-E9A9-463F-84BE-1D73E43BCF17}"/>
    <dgm:cxn modelId="{FD3879B6-7DB1-4ECD-98AC-771CB32135C0}" type="presOf" srcId="{DCFC4E16-D5A6-47B7-A638-9A5635A9916F}" destId="{DD49FCAE-BF41-49BC-AE66-BE6865274377}" srcOrd="0" destOrd="0" presId="urn:microsoft.com/office/officeart/2005/8/layout/chevron1"/>
    <dgm:cxn modelId="{C05102D7-5E8F-4C27-AFDB-E9CA3573FA7A}" type="presOf" srcId="{BD9A0D7A-37E8-4EAB-A30E-E5A0B02993A1}" destId="{676784D6-B9A0-4510-A81F-C30A28DAE71B}" srcOrd="0" destOrd="0" presId="urn:microsoft.com/office/officeart/2005/8/layout/chevron1"/>
    <dgm:cxn modelId="{5F4BF529-57D7-4894-B2B7-5FCEEA97C2BA}" type="presOf" srcId="{0150501E-42A2-496F-8BA4-6A75717728B8}" destId="{195DD8B8-3341-427B-96E7-098BBBFA0003}" srcOrd="0" destOrd="0" presId="urn:microsoft.com/office/officeart/2005/8/layout/chevron1"/>
    <dgm:cxn modelId="{F060E63D-9F97-4059-9BA5-CFE59AF162C7}" srcId="{0150501E-42A2-496F-8BA4-6A75717728B8}" destId="{DCFC4E16-D5A6-47B7-A638-9A5635A9916F}" srcOrd="0" destOrd="0" parTransId="{6B663F01-23B1-41CF-919A-E6918E3FEE2D}" sibTransId="{045590DC-0BBC-4D1B-84DA-41A8842D9D89}"/>
    <dgm:cxn modelId="{0E1973BA-9CD3-442B-8B68-99A62CF410B5}" type="presOf" srcId="{0BCF2590-E737-45F5-8B17-1D7E57C10ACA}" destId="{6EA90A98-208F-4047-A4D2-2FF2D2D30D7A}" srcOrd="0" destOrd="0" presId="urn:microsoft.com/office/officeart/2005/8/layout/chevron1"/>
    <dgm:cxn modelId="{AADB2E14-08A2-4879-BE72-F550E3BD5AB9}" type="presParOf" srcId="{195DD8B8-3341-427B-96E7-098BBBFA0003}" destId="{DD49FCAE-BF41-49BC-AE66-BE6865274377}" srcOrd="0" destOrd="0" presId="urn:microsoft.com/office/officeart/2005/8/layout/chevron1"/>
    <dgm:cxn modelId="{DC2C13A1-8292-4EE2-BB11-58CABC87FE5E}" type="presParOf" srcId="{195DD8B8-3341-427B-96E7-098BBBFA0003}" destId="{FFCCB655-2033-4B4F-9A8D-F11EFCF14005}" srcOrd="1" destOrd="0" presId="urn:microsoft.com/office/officeart/2005/8/layout/chevron1"/>
    <dgm:cxn modelId="{ACAEFABC-347A-4CC7-9138-99C802FA74C7}" type="presParOf" srcId="{195DD8B8-3341-427B-96E7-098BBBFA0003}" destId="{6EA90A98-208F-4047-A4D2-2FF2D2D30D7A}" srcOrd="2" destOrd="0" presId="urn:microsoft.com/office/officeart/2005/8/layout/chevron1"/>
    <dgm:cxn modelId="{B0E21860-1DD5-4505-9BC7-33A1E17B91E1}" type="presParOf" srcId="{195DD8B8-3341-427B-96E7-098BBBFA0003}" destId="{7C65E01F-817D-4C1F-83D5-0757148DFA3A}" srcOrd="3" destOrd="0" presId="urn:microsoft.com/office/officeart/2005/8/layout/chevron1"/>
    <dgm:cxn modelId="{EC91B18A-F39F-49E7-AC17-5F7FF1A610CA}" type="presParOf" srcId="{195DD8B8-3341-427B-96E7-098BBBFA0003}" destId="{676784D6-B9A0-4510-A81F-C30A28DAE71B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53F7A29C-4F31-4AB6-B5EB-DE1A9AD60EC5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FAD971C-593D-49DB-8DB7-97AA8B356F9F}">
      <dgm:prSet phldrT="[Текст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/>
            <a:t>4</a:t>
          </a:r>
          <a:endParaRPr lang="ru-RU" dirty="0"/>
        </a:p>
      </dgm:t>
    </dgm:pt>
    <dgm:pt modelId="{BF5280EF-5535-46BF-9279-982B1DF3D948}" type="parTrans" cxnId="{103CF3C9-9AD5-489C-AB1C-5293C7122F30}">
      <dgm:prSet/>
      <dgm:spPr/>
      <dgm:t>
        <a:bodyPr/>
        <a:lstStyle/>
        <a:p>
          <a:endParaRPr lang="ru-RU"/>
        </a:p>
      </dgm:t>
    </dgm:pt>
    <dgm:pt modelId="{ACF9BA9D-D890-4190-B300-E96E0EEB2B5F}" type="sibTrans" cxnId="{103CF3C9-9AD5-489C-AB1C-5293C7122F30}">
      <dgm:prSet/>
      <dgm:spPr/>
      <dgm:t>
        <a:bodyPr/>
        <a:lstStyle/>
        <a:p>
          <a:endParaRPr lang="ru-RU"/>
        </a:p>
      </dgm:t>
    </dgm:pt>
    <dgm:pt modelId="{37F9F17D-03CC-4C8E-B0EE-53CD2C598997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lnSpc>
              <a:spcPct val="70000"/>
            </a:lnSpc>
          </a:pPr>
          <a:r>
            <a:rPr lang="ru-RU" sz="2300" dirty="0" smtClean="0">
              <a:solidFill>
                <a:schemeClr val="accent2">
                  <a:lumMod val="50000"/>
                </a:schemeClr>
              </a:solidFill>
            </a:rPr>
            <a:t>Комплектование КИМ*</a:t>
          </a:r>
          <a:r>
            <a:rPr lang="en-US" sz="2300" dirty="0" smtClean="0">
              <a:solidFill>
                <a:schemeClr val="accent2">
                  <a:lumMod val="50000"/>
                </a:schemeClr>
              </a:solidFill>
            </a:rPr>
            <a:t> </a:t>
          </a:r>
          <a:r>
            <a:rPr lang="ru-RU" sz="2300" dirty="0" smtClean="0">
              <a:solidFill>
                <a:schemeClr val="accent2">
                  <a:lumMod val="50000"/>
                </a:schemeClr>
              </a:solidFill>
            </a:rPr>
            <a:t>(экземпляр №1) с индивидуальным комплектом</a:t>
          </a:r>
          <a:endParaRPr lang="ru-RU" sz="2300" dirty="0">
            <a:solidFill>
              <a:schemeClr val="accent2">
                <a:lumMod val="50000"/>
              </a:schemeClr>
            </a:solidFill>
          </a:endParaRPr>
        </a:p>
      </dgm:t>
    </dgm:pt>
    <dgm:pt modelId="{760B4335-2E3A-4B29-AB81-0FC8A773117C}" type="parTrans" cxnId="{96140740-BD32-4465-A8B2-396BA4D09835}">
      <dgm:prSet/>
      <dgm:spPr/>
      <dgm:t>
        <a:bodyPr/>
        <a:lstStyle/>
        <a:p>
          <a:endParaRPr lang="ru-RU"/>
        </a:p>
      </dgm:t>
    </dgm:pt>
    <dgm:pt modelId="{53AA0D1E-407F-4271-8123-28D573BB204A}" type="sibTrans" cxnId="{96140740-BD32-4465-A8B2-396BA4D09835}">
      <dgm:prSet/>
      <dgm:spPr/>
      <dgm:t>
        <a:bodyPr/>
        <a:lstStyle/>
        <a:p>
          <a:endParaRPr lang="ru-RU"/>
        </a:p>
      </dgm:t>
    </dgm:pt>
    <dgm:pt modelId="{0220083E-ACE5-493F-A917-188BC7227915}">
      <dgm:prSet phldrT="[Текст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…</a:t>
          </a:r>
          <a:endParaRPr lang="ru-RU" dirty="0"/>
        </a:p>
      </dgm:t>
    </dgm:pt>
    <dgm:pt modelId="{4AAB4E6F-F2B2-4095-9CFF-D74E892760F6}" type="parTrans" cxnId="{F4B19330-2EC1-4B7A-8A4D-B59CBBA311A9}">
      <dgm:prSet/>
      <dgm:spPr/>
      <dgm:t>
        <a:bodyPr/>
        <a:lstStyle/>
        <a:p>
          <a:endParaRPr lang="ru-RU"/>
        </a:p>
      </dgm:t>
    </dgm:pt>
    <dgm:pt modelId="{B6D3EC45-4AAE-40EF-9D6A-BE9545BCF806}" type="sibTrans" cxnId="{F4B19330-2EC1-4B7A-8A4D-B59CBBA311A9}">
      <dgm:prSet/>
      <dgm:spPr/>
      <dgm:t>
        <a:bodyPr/>
        <a:lstStyle/>
        <a:p>
          <a:endParaRPr lang="ru-RU"/>
        </a:p>
      </dgm:t>
    </dgm:pt>
    <dgm:pt modelId="{9733BF8E-BA42-4803-974B-15DD5A109312}">
      <dgm:prSet phldrT="[Текст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/>
            <a:t>5</a:t>
          </a:r>
          <a:endParaRPr lang="ru-RU" dirty="0"/>
        </a:p>
      </dgm:t>
    </dgm:pt>
    <dgm:pt modelId="{80DCFB76-64FE-4CC4-8F7D-C73E107C1746}" type="parTrans" cxnId="{45AC8212-0DCB-452E-8AAC-E15568C1A03A}">
      <dgm:prSet/>
      <dgm:spPr/>
      <dgm:t>
        <a:bodyPr/>
        <a:lstStyle/>
        <a:p>
          <a:endParaRPr lang="ru-RU"/>
        </a:p>
      </dgm:t>
    </dgm:pt>
    <dgm:pt modelId="{FF3BA096-88C4-43C8-8889-6E09901B6696}" type="sibTrans" cxnId="{45AC8212-0DCB-452E-8AAC-E15568C1A03A}">
      <dgm:prSet/>
      <dgm:spPr/>
      <dgm:t>
        <a:bodyPr/>
        <a:lstStyle/>
        <a:p>
          <a:endParaRPr lang="ru-RU"/>
        </a:p>
      </dgm:t>
    </dgm:pt>
    <dgm:pt modelId="{9FBB62DE-E9A7-4850-BAD8-A03989D4332E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lnSpc>
              <a:spcPct val="70000"/>
            </a:lnSpc>
          </a:pPr>
          <a:r>
            <a:rPr lang="ru-RU" sz="2300" dirty="0" smtClean="0">
              <a:solidFill>
                <a:schemeClr val="accent2">
                  <a:lumMod val="50000"/>
                </a:schemeClr>
              </a:solidFill>
            </a:rPr>
            <a:t>Выдача участникам КИМ, скомплектованных с ИК***</a:t>
          </a:r>
        </a:p>
      </dgm:t>
    </dgm:pt>
    <dgm:pt modelId="{2CA7C856-771C-45F0-BC5A-C73F75B297F1}" type="parTrans" cxnId="{9DA0525C-33B8-41E8-9B90-2053FEE2724C}">
      <dgm:prSet/>
      <dgm:spPr/>
      <dgm:t>
        <a:bodyPr/>
        <a:lstStyle/>
        <a:p>
          <a:endParaRPr lang="ru-RU"/>
        </a:p>
      </dgm:t>
    </dgm:pt>
    <dgm:pt modelId="{48E3A7A0-1E75-487B-9967-748F4C7C9834}" type="sibTrans" cxnId="{9DA0525C-33B8-41E8-9B90-2053FEE2724C}">
      <dgm:prSet/>
      <dgm:spPr/>
      <dgm:t>
        <a:bodyPr/>
        <a:lstStyle/>
        <a:p>
          <a:endParaRPr lang="ru-RU"/>
        </a:p>
      </dgm:t>
    </dgm:pt>
    <dgm:pt modelId="{FD230BF6-EAD1-4F57-9729-8A4491184893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lnSpc>
              <a:spcPct val="70000"/>
            </a:lnSpc>
          </a:pPr>
          <a:r>
            <a:rPr lang="ru-RU" sz="2300" dirty="0" smtClean="0">
              <a:solidFill>
                <a:schemeClr val="accent2">
                  <a:lumMod val="50000"/>
                </a:schemeClr>
              </a:solidFill>
            </a:rPr>
            <a:t>Цикл печати повторяется для всех КИМ**</a:t>
          </a:r>
        </a:p>
      </dgm:t>
    </dgm:pt>
    <dgm:pt modelId="{8300E8EC-05DF-4274-8401-435677F87E1C}" type="parTrans" cxnId="{65FE640D-1C50-4C62-953C-9671627EBA3D}">
      <dgm:prSet/>
      <dgm:spPr/>
      <dgm:t>
        <a:bodyPr/>
        <a:lstStyle/>
        <a:p>
          <a:endParaRPr lang="ru-RU"/>
        </a:p>
      </dgm:t>
    </dgm:pt>
    <dgm:pt modelId="{3012DD38-E4AA-491D-910E-ACDC86DFF95D}" type="sibTrans" cxnId="{65FE640D-1C50-4C62-953C-9671627EBA3D}">
      <dgm:prSet/>
      <dgm:spPr/>
      <dgm:t>
        <a:bodyPr/>
        <a:lstStyle/>
        <a:p>
          <a:endParaRPr lang="ru-RU"/>
        </a:p>
      </dgm:t>
    </dgm:pt>
    <dgm:pt modelId="{C2D4D3BD-083A-46FD-ABA4-E388289AEC41}" type="pres">
      <dgm:prSet presAssocID="{53F7A29C-4F31-4AB6-B5EB-DE1A9AD60EC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522640A-3C1B-4334-855A-D48BC2575FF7}" type="pres">
      <dgm:prSet presAssocID="{8FAD971C-593D-49DB-8DB7-97AA8B356F9F}" presName="composite" presStyleCnt="0"/>
      <dgm:spPr/>
    </dgm:pt>
    <dgm:pt modelId="{B128BD87-9329-4500-B425-3135DF914BDE}" type="pres">
      <dgm:prSet presAssocID="{8FAD971C-593D-49DB-8DB7-97AA8B356F9F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9A5D2D-DA61-40A2-9367-3B508F3127B0}" type="pres">
      <dgm:prSet presAssocID="{8FAD971C-593D-49DB-8DB7-97AA8B356F9F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DA3D19-6671-4B67-A7A4-E1834B5C7EBA}" type="pres">
      <dgm:prSet presAssocID="{ACF9BA9D-D890-4190-B300-E96E0EEB2B5F}" presName="sp" presStyleCnt="0"/>
      <dgm:spPr/>
    </dgm:pt>
    <dgm:pt modelId="{3EB2664D-979E-4762-BCFF-FFD56C769B5D}" type="pres">
      <dgm:prSet presAssocID="{0220083E-ACE5-493F-A917-188BC7227915}" presName="composite" presStyleCnt="0"/>
      <dgm:spPr/>
    </dgm:pt>
    <dgm:pt modelId="{5EBDBEC5-1B04-44BC-B77E-1094254B97FA}" type="pres">
      <dgm:prSet presAssocID="{0220083E-ACE5-493F-A917-188BC7227915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373D0F-CE13-4889-A1C1-8D140FFA512B}" type="pres">
      <dgm:prSet presAssocID="{0220083E-ACE5-493F-A917-188BC7227915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8E7EB6-8C84-4A59-B2C4-2CF48405DB48}" type="pres">
      <dgm:prSet presAssocID="{B6D3EC45-4AAE-40EF-9D6A-BE9545BCF806}" presName="sp" presStyleCnt="0"/>
      <dgm:spPr/>
    </dgm:pt>
    <dgm:pt modelId="{2CAF82A8-87CC-4217-8F7C-FB883F85E8EB}" type="pres">
      <dgm:prSet presAssocID="{9733BF8E-BA42-4803-974B-15DD5A109312}" presName="composite" presStyleCnt="0"/>
      <dgm:spPr/>
    </dgm:pt>
    <dgm:pt modelId="{E9830861-E08C-4A7F-8649-1E086F902304}" type="pres">
      <dgm:prSet presAssocID="{9733BF8E-BA42-4803-974B-15DD5A109312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91AFDF-2096-45A0-9D75-583A5FAD99AD}" type="pres">
      <dgm:prSet presAssocID="{9733BF8E-BA42-4803-974B-15DD5A109312}" presName="descendantText" presStyleLbl="alignAcc1" presStyleIdx="2" presStyleCnt="3" custLinFactNeighborX="255" custLinFactNeighborY="-9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DA0525C-33B8-41E8-9B90-2053FEE2724C}" srcId="{9733BF8E-BA42-4803-974B-15DD5A109312}" destId="{9FBB62DE-E9A7-4850-BAD8-A03989D4332E}" srcOrd="0" destOrd="0" parTransId="{2CA7C856-771C-45F0-BC5A-C73F75B297F1}" sibTransId="{48E3A7A0-1E75-487B-9967-748F4C7C9834}"/>
    <dgm:cxn modelId="{8B53E1C7-19EF-4137-AEBD-FDFB5432BE5E}" type="presOf" srcId="{37F9F17D-03CC-4C8E-B0EE-53CD2C598997}" destId="{FA9A5D2D-DA61-40A2-9367-3B508F3127B0}" srcOrd="0" destOrd="0" presId="urn:microsoft.com/office/officeart/2005/8/layout/chevron2"/>
    <dgm:cxn modelId="{5741609D-9A6E-420F-AAE5-645E7B7FBC20}" type="presOf" srcId="{FD230BF6-EAD1-4F57-9729-8A4491184893}" destId="{B8373D0F-CE13-4889-A1C1-8D140FFA512B}" srcOrd="0" destOrd="0" presId="urn:microsoft.com/office/officeart/2005/8/layout/chevron2"/>
    <dgm:cxn modelId="{96140740-BD32-4465-A8B2-396BA4D09835}" srcId="{8FAD971C-593D-49DB-8DB7-97AA8B356F9F}" destId="{37F9F17D-03CC-4C8E-B0EE-53CD2C598997}" srcOrd="0" destOrd="0" parTransId="{760B4335-2E3A-4B29-AB81-0FC8A773117C}" sibTransId="{53AA0D1E-407F-4271-8123-28D573BB204A}"/>
    <dgm:cxn modelId="{F4B19330-2EC1-4B7A-8A4D-B59CBBA311A9}" srcId="{53F7A29C-4F31-4AB6-B5EB-DE1A9AD60EC5}" destId="{0220083E-ACE5-493F-A917-188BC7227915}" srcOrd="1" destOrd="0" parTransId="{4AAB4E6F-F2B2-4095-9CFF-D74E892760F6}" sibTransId="{B6D3EC45-4AAE-40EF-9D6A-BE9545BCF806}"/>
    <dgm:cxn modelId="{65FE640D-1C50-4C62-953C-9671627EBA3D}" srcId="{0220083E-ACE5-493F-A917-188BC7227915}" destId="{FD230BF6-EAD1-4F57-9729-8A4491184893}" srcOrd="0" destOrd="0" parTransId="{8300E8EC-05DF-4274-8401-435677F87E1C}" sibTransId="{3012DD38-E4AA-491D-910E-ACDC86DFF95D}"/>
    <dgm:cxn modelId="{45AC8212-0DCB-452E-8AAC-E15568C1A03A}" srcId="{53F7A29C-4F31-4AB6-B5EB-DE1A9AD60EC5}" destId="{9733BF8E-BA42-4803-974B-15DD5A109312}" srcOrd="2" destOrd="0" parTransId="{80DCFB76-64FE-4CC4-8F7D-C73E107C1746}" sibTransId="{FF3BA096-88C4-43C8-8889-6E09901B6696}"/>
    <dgm:cxn modelId="{7A9DF1D2-196E-4C89-9AF2-256E69029F06}" type="presOf" srcId="{53F7A29C-4F31-4AB6-B5EB-DE1A9AD60EC5}" destId="{C2D4D3BD-083A-46FD-ABA4-E388289AEC41}" srcOrd="0" destOrd="0" presId="urn:microsoft.com/office/officeart/2005/8/layout/chevron2"/>
    <dgm:cxn modelId="{DFD1AD23-A27D-45A8-9D4A-825656F4CB70}" type="presOf" srcId="{9733BF8E-BA42-4803-974B-15DD5A109312}" destId="{E9830861-E08C-4A7F-8649-1E086F902304}" srcOrd="0" destOrd="0" presId="urn:microsoft.com/office/officeart/2005/8/layout/chevron2"/>
    <dgm:cxn modelId="{68F80F7E-8948-4CC7-8DD4-363502CA4616}" type="presOf" srcId="{0220083E-ACE5-493F-A917-188BC7227915}" destId="{5EBDBEC5-1B04-44BC-B77E-1094254B97FA}" srcOrd="0" destOrd="0" presId="urn:microsoft.com/office/officeart/2005/8/layout/chevron2"/>
    <dgm:cxn modelId="{F02A5BD4-F7B8-4F5C-BF05-5EAD31574A78}" type="presOf" srcId="{9FBB62DE-E9A7-4850-BAD8-A03989D4332E}" destId="{AF91AFDF-2096-45A0-9D75-583A5FAD99AD}" srcOrd="0" destOrd="0" presId="urn:microsoft.com/office/officeart/2005/8/layout/chevron2"/>
    <dgm:cxn modelId="{B7252461-5A0A-4E53-B4C9-84CEEAC13A6A}" type="presOf" srcId="{8FAD971C-593D-49DB-8DB7-97AA8B356F9F}" destId="{B128BD87-9329-4500-B425-3135DF914BDE}" srcOrd="0" destOrd="0" presId="urn:microsoft.com/office/officeart/2005/8/layout/chevron2"/>
    <dgm:cxn modelId="{103CF3C9-9AD5-489C-AB1C-5293C7122F30}" srcId="{53F7A29C-4F31-4AB6-B5EB-DE1A9AD60EC5}" destId="{8FAD971C-593D-49DB-8DB7-97AA8B356F9F}" srcOrd="0" destOrd="0" parTransId="{BF5280EF-5535-46BF-9279-982B1DF3D948}" sibTransId="{ACF9BA9D-D890-4190-B300-E96E0EEB2B5F}"/>
    <dgm:cxn modelId="{9008C0DE-430D-41D8-9E1B-94D4931FC580}" type="presParOf" srcId="{C2D4D3BD-083A-46FD-ABA4-E388289AEC41}" destId="{5522640A-3C1B-4334-855A-D48BC2575FF7}" srcOrd="0" destOrd="0" presId="urn:microsoft.com/office/officeart/2005/8/layout/chevron2"/>
    <dgm:cxn modelId="{F31F5495-99F1-4F05-BD38-B24849B5A183}" type="presParOf" srcId="{5522640A-3C1B-4334-855A-D48BC2575FF7}" destId="{B128BD87-9329-4500-B425-3135DF914BDE}" srcOrd="0" destOrd="0" presId="urn:microsoft.com/office/officeart/2005/8/layout/chevron2"/>
    <dgm:cxn modelId="{2C30077E-17D0-4A86-8E54-8C118DA90FC8}" type="presParOf" srcId="{5522640A-3C1B-4334-855A-D48BC2575FF7}" destId="{FA9A5D2D-DA61-40A2-9367-3B508F3127B0}" srcOrd="1" destOrd="0" presId="urn:microsoft.com/office/officeart/2005/8/layout/chevron2"/>
    <dgm:cxn modelId="{DB593A80-0FAB-46E7-BA90-2E7DBC3CB17C}" type="presParOf" srcId="{C2D4D3BD-083A-46FD-ABA4-E388289AEC41}" destId="{C8DA3D19-6671-4B67-A7A4-E1834B5C7EBA}" srcOrd="1" destOrd="0" presId="urn:microsoft.com/office/officeart/2005/8/layout/chevron2"/>
    <dgm:cxn modelId="{BEC7B101-B10A-4573-87FD-49D7580D55E7}" type="presParOf" srcId="{C2D4D3BD-083A-46FD-ABA4-E388289AEC41}" destId="{3EB2664D-979E-4762-BCFF-FFD56C769B5D}" srcOrd="2" destOrd="0" presId="urn:microsoft.com/office/officeart/2005/8/layout/chevron2"/>
    <dgm:cxn modelId="{FD100921-99B7-437C-B02E-4FD136B966E7}" type="presParOf" srcId="{3EB2664D-979E-4762-BCFF-FFD56C769B5D}" destId="{5EBDBEC5-1B04-44BC-B77E-1094254B97FA}" srcOrd="0" destOrd="0" presId="urn:microsoft.com/office/officeart/2005/8/layout/chevron2"/>
    <dgm:cxn modelId="{20FE0BE2-3CB0-421A-B818-17FC9AD8A233}" type="presParOf" srcId="{3EB2664D-979E-4762-BCFF-FFD56C769B5D}" destId="{B8373D0F-CE13-4889-A1C1-8D140FFA512B}" srcOrd="1" destOrd="0" presId="urn:microsoft.com/office/officeart/2005/8/layout/chevron2"/>
    <dgm:cxn modelId="{E1ECAF57-060D-48C5-94FB-FEEE00EDC055}" type="presParOf" srcId="{C2D4D3BD-083A-46FD-ABA4-E388289AEC41}" destId="{188E7EB6-8C84-4A59-B2C4-2CF48405DB48}" srcOrd="3" destOrd="0" presId="urn:microsoft.com/office/officeart/2005/8/layout/chevron2"/>
    <dgm:cxn modelId="{642D00BF-012B-417B-9A44-A1505F20E19C}" type="presParOf" srcId="{C2D4D3BD-083A-46FD-ABA4-E388289AEC41}" destId="{2CAF82A8-87CC-4217-8F7C-FB883F85E8EB}" srcOrd="4" destOrd="0" presId="urn:microsoft.com/office/officeart/2005/8/layout/chevron2"/>
    <dgm:cxn modelId="{FC5C86A8-300D-468A-BED1-80C8614121AA}" type="presParOf" srcId="{2CAF82A8-87CC-4217-8F7C-FB883F85E8EB}" destId="{E9830861-E08C-4A7F-8649-1E086F902304}" srcOrd="0" destOrd="0" presId="urn:microsoft.com/office/officeart/2005/8/layout/chevron2"/>
    <dgm:cxn modelId="{4A01CBB3-9DB3-49B0-85E1-38394913C06F}" type="presParOf" srcId="{2CAF82A8-87CC-4217-8F7C-FB883F85E8EB}" destId="{AF91AFDF-2096-45A0-9D75-583A5FAD99A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150501E-42A2-496F-8BA4-6A75717728B8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CFC4E16-D5A6-47B7-A638-9A5635A9916F}">
      <dgm:prSet phldrT="[Текст]"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100" dirty="0" smtClean="0"/>
            <a:t>IV. </a:t>
          </a:r>
          <a:r>
            <a:rPr lang="ru-RU" sz="2100" dirty="0" smtClean="0"/>
            <a:t>Основная печать КИМ</a:t>
          </a:r>
          <a:endParaRPr lang="ru-RU" sz="2100" dirty="0"/>
        </a:p>
      </dgm:t>
    </dgm:pt>
    <dgm:pt modelId="{6B663F01-23B1-41CF-919A-E6918E3FEE2D}" type="parTrans" cxnId="{F060E63D-9F97-4059-9BA5-CFE59AF162C7}">
      <dgm:prSet/>
      <dgm:spPr/>
      <dgm:t>
        <a:bodyPr/>
        <a:lstStyle/>
        <a:p>
          <a:endParaRPr lang="ru-RU"/>
        </a:p>
      </dgm:t>
    </dgm:pt>
    <dgm:pt modelId="{045590DC-0BBC-4D1B-84DA-41A8842D9D89}" type="sibTrans" cxnId="{F060E63D-9F97-4059-9BA5-CFE59AF162C7}">
      <dgm:prSet/>
      <dgm:spPr/>
      <dgm:t>
        <a:bodyPr/>
        <a:lstStyle/>
        <a:p>
          <a:endParaRPr lang="ru-RU"/>
        </a:p>
      </dgm:t>
    </dgm:pt>
    <dgm:pt modelId="{0BCF2590-E737-45F5-8B17-1D7E57C10ACA}">
      <dgm:prSet phldrT="[Текст]"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100" dirty="0" smtClean="0"/>
            <a:t>V.</a:t>
          </a:r>
          <a:r>
            <a:rPr lang="ru-RU" sz="2100" dirty="0" smtClean="0"/>
            <a:t>Дополни-тельная печать КИМ</a:t>
          </a:r>
          <a:endParaRPr lang="ru-RU" sz="2100" dirty="0"/>
        </a:p>
      </dgm:t>
    </dgm:pt>
    <dgm:pt modelId="{DC6028DB-46A4-4F0B-92B4-515E66431846}" type="parTrans" cxnId="{06B624EE-A896-4E95-B9CE-E79F4EF39FD4}">
      <dgm:prSet/>
      <dgm:spPr/>
      <dgm:t>
        <a:bodyPr/>
        <a:lstStyle/>
        <a:p>
          <a:endParaRPr lang="ru-RU"/>
        </a:p>
      </dgm:t>
    </dgm:pt>
    <dgm:pt modelId="{70491C54-E9A9-463F-84BE-1D73E43BCF17}" type="sibTrans" cxnId="{06B624EE-A896-4E95-B9CE-E79F4EF39FD4}">
      <dgm:prSet/>
      <dgm:spPr/>
      <dgm:t>
        <a:bodyPr/>
        <a:lstStyle/>
        <a:p>
          <a:endParaRPr lang="ru-RU"/>
        </a:p>
      </dgm:t>
    </dgm:pt>
    <dgm:pt modelId="{BD9A0D7A-37E8-4EAB-A30E-E5A0B02993A1}">
      <dgm:prSet phldrT="[Текст]"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 lIns="0" rIns="0"/>
        <a:lstStyle/>
        <a:p>
          <a:r>
            <a:rPr lang="en-US" sz="2100" dirty="0" smtClean="0"/>
            <a:t>VI.</a:t>
          </a:r>
          <a:r>
            <a:rPr lang="ru-RU" sz="2100" dirty="0" smtClean="0"/>
            <a:t>Завершение экзамена</a:t>
          </a:r>
          <a:endParaRPr lang="ru-RU" sz="2100" dirty="0"/>
        </a:p>
      </dgm:t>
    </dgm:pt>
    <dgm:pt modelId="{60E86EAA-C328-4E26-BB32-D5E786F130CC}" type="parTrans" cxnId="{3B1DDBCE-945A-48A8-8468-C0BDC10BFFF0}">
      <dgm:prSet/>
      <dgm:spPr/>
      <dgm:t>
        <a:bodyPr/>
        <a:lstStyle/>
        <a:p>
          <a:endParaRPr lang="ru-RU"/>
        </a:p>
      </dgm:t>
    </dgm:pt>
    <dgm:pt modelId="{E7B00DB0-8B46-435C-8A41-61808E541BC6}" type="sibTrans" cxnId="{3B1DDBCE-945A-48A8-8468-C0BDC10BFFF0}">
      <dgm:prSet/>
      <dgm:spPr/>
      <dgm:t>
        <a:bodyPr/>
        <a:lstStyle/>
        <a:p>
          <a:endParaRPr lang="ru-RU"/>
        </a:p>
      </dgm:t>
    </dgm:pt>
    <dgm:pt modelId="{195DD8B8-3341-427B-96E7-098BBBFA0003}" type="pres">
      <dgm:prSet presAssocID="{0150501E-42A2-496F-8BA4-6A75717728B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D49FCAE-BF41-49BC-AE66-BE6865274377}" type="pres">
      <dgm:prSet presAssocID="{DCFC4E16-D5A6-47B7-A638-9A5635A9916F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CCB655-2033-4B4F-9A8D-F11EFCF14005}" type="pres">
      <dgm:prSet presAssocID="{045590DC-0BBC-4D1B-84DA-41A8842D9D89}" presName="parTxOnlySpace" presStyleCnt="0"/>
      <dgm:spPr/>
    </dgm:pt>
    <dgm:pt modelId="{6EA90A98-208F-4047-A4D2-2FF2D2D30D7A}" type="pres">
      <dgm:prSet presAssocID="{0BCF2590-E737-45F5-8B17-1D7E57C10ACA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65E01F-817D-4C1F-83D5-0757148DFA3A}" type="pres">
      <dgm:prSet presAssocID="{70491C54-E9A9-463F-84BE-1D73E43BCF17}" presName="parTxOnlySpace" presStyleCnt="0"/>
      <dgm:spPr/>
    </dgm:pt>
    <dgm:pt modelId="{676784D6-B9A0-4510-A81F-C30A28DAE71B}" type="pres">
      <dgm:prSet presAssocID="{BD9A0D7A-37E8-4EAB-A30E-E5A0B02993A1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55E3031-B07D-4A72-9835-3FB979252782}" type="presOf" srcId="{DCFC4E16-D5A6-47B7-A638-9A5635A9916F}" destId="{DD49FCAE-BF41-49BC-AE66-BE6865274377}" srcOrd="0" destOrd="0" presId="urn:microsoft.com/office/officeart/2005/8/layout/chevron1"/>
    <dgm:cxn modelId="{3B1DDBCE-945A-48A8-8468-C0BDC10BFFF0}" srcId="{0150501E-42A2-496F-8BA4-6A75717728B8}" destId="{BD9A0D7A-37E8-4EAB-A30E-E5A0B02993A1}" srcOrd="2" destOrd="0" parTransId="{60E86EAA-C328-4E26-BB32-D5E786F130CC}" sibTransId="{E7B00DB0-8B46-435C-8A41-61808E541BC6}"/>
    <dgm:cxn modelId="{06B624EE-A896-4E95-B9CE-E79F4EF39FD4}" srcId="{0150501E-42A2-496F-8BA4-6A75717728B8}" destId="{0BCF2590-E737-45F5-8B17-1D7E57C10ACA}" srcOrd="1" destOrd="0" parTransId="{DC6028DB-46A4-4F0B-92B4-515E66431846}" sibTransId="{70491C54-E9A9-463F-84BE-1D73E43BCF17}"/>
    <dgm:cxn modelId="{FF14D67E-F920-48B8-8CD3-3E4A6F087031}" type="presOf" srcId="{BD9A0D7A-37E8-4EAB-A30E-E5A0B02993A1}" destId="{676784D6-B9A0-4510-A81F-C30A28DAE71B}" srcOrd="0" destOrd="0" presId="urn:microsoft.com/office/officeart/2005/8/layout/chevron1"/>
    <dgm:cxn modelId="{BEBE7739-4BDD-43DC-A7F8-117841540FD5}" type="presOf" srcId="{0BCF2590-E737-45F5-8B17-1D7E57C10ACA}" destId="{6EA90A98-208F-4047-A4D2-2FF2D2D30D7A}" srcOrd="0" destOrd="0" presId="urn:microsoft.com/office/officeart/2005/8/layout/chevron1"/>
    <dgm:cxn modelId="{DBA6C5B2-03ED-4141-BF63-8B2EA8FAF0E3}" type="presOf" srcId="{0150501E-42A2-496F-8BA4-6A75717728B8}" destId="{195DD8B8-3341-427B-96E7-098BBBFA0003}" srcOrd="0" destOrd="0" presId="urn:microsoft.com/office/officeart/2005/8/layout/chevron1"/>
    <dgm:cxn modelId="{F060E63D-9F97-4059-9BA5-CFE59AF162C7}" srcId="{0150501E-42A2-496F-8BA4-6A75717728B8}" destId="{DCFC4E16-D5A6-47B7-A638-9A5635A9916F}" srcOrd="0" destOrd="0" parTransId="{6B663F01-23B1-41CF-919A-E6918E3FEE2D}" sibTransId="{045590DC-0BBC-4D1B-84DA-41A8842D9D89}"/>
    <dgm:cxn modelId="{1D384E38-9D3B-4591-B6AE-D0E88D60AA24}" type="presParOf" srcId="{195DD8B8-3341-427B-96E7-098BBBFA0003}" destId="{DD49FCAE-BF41-49BC-AE66-BE6865274377}" srcOrd="0" destOrd="0" presId="urn:microsoft.com/office/officeart/2005/8/layout/chevron1"/>
    <dgm:cxn modelId="{7E1BE607-7516-44DB-B1E9-296E66638B8F}" type="presParOf" srcId="{195DD8B8-3341-427B-96E7-098BBBFA0003}" destId="{FFCCB655-2033-4B4F-9A8D-F11EFCF14005}" srcOrd="1" destOrd="0" presId="urn:microsoft.com/office/officeart/2005/8/layout/chevron1"/>
    <dgm:cxn modelId="{6DF992CA-BC6A-402F-965B-B975AEFA56BC}" type="presParOf" srcId="{195DD8B8-3341-427B-96E7-098BBBFA0003}" destId="{6EA90A98-208F-4047-A4D2-2FF2D2D30D7A}" srcOrd="2" destOrd="0" presId="urn:microsoft.com/office/officeart/2005/8/layout/chevron1"/>
    <dgm:cxn modelId="{1AF1832B-BCEA-4D1B-A7A5-4A632D624301}" type="presParOf" srcId="{195DD8B8-3341-427B-96E7-098BBBFA0003}" destId="{7C65E01F-817D-4C1F-83D5-0757148DFA3A}" srcOrd="3" destOrd="0" presId="urn:microsoft.com/office/officeart/2005/8/layout/chevron1"/>
    <dgm:cxn modelId="{2A2A6A08-ED6C-45B2-8B7A-BDF1881C8557}" type="presParOf" srcId="{195DD8B8-3341-427B-96E7-098BBBFA0003}" destId="{676784D6-B9A0-4510-A81F-C30A28DAE71B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0150501E-42A2-496F-8BA4-6A75717728B8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CFC4E16-D5A6-47B7-A638-9A5635A9916F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IV.</a:t>
          </a:r>
          <a:r>
            <a:rPr lang="ru-RU" dirty="0" smtClean="0"/>
            <a:t>Основная печать КИМ</a:t>
          </a:r>
          <a:endParaRPr lang="ru-RU" dirty="0"/>
        </a:p>
      </dgm:t>
    </dgm:pt>
    <dgm:pt modelId="{6B663F01-23B1-41CF-919A-E6918E3FEE2D}" type="parTrans" cxnId="{F060E63D-9F97-4059-9BA5-CFE59AF162C7}">
      <dgm:prSet/>
      <dgm:spPr/>
      <dgm:t>
        <a:bodyPr/>
        <a:lstStyle/>
        <a:p>
          <a:endParaRPr lang="ru-RU"/>
        </a:p>
      </dgm:t>
    </dgm:pt>
    <dgm:pt modelId="{045590DC-0BBC-4D1B-84DA-41A8842D9D89}" type="sibTrans" cxnId="{F060E63D-9F97-4059-9BA5-CFE59AF162C7}">
      <dgm:prSet/>
      <dgm:spPr/>
      <dgm:t>
        <a:bodyPr/>
        <a:lstStyle/>
        <a:p>
          <a:endParaRPr lang="ru-RU"/>
        </a:p>
      </dgm:t>
    </dgm:pt>
    <dgm:pt modelId="{0BCF2590-E737-45F5-8B17-1D7E57C10ACA}">
      <dgm:prSet phldrT="[Текст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n-US" dirty="0" smtClean="0">
              <a:solidFill>
                <a:schemeClr val="bg1">
                  <a:lumMod val="50000"/>
                </a:schemeClr>
              </a:solidFill>
            </a:rPr>
            <a:t>V.</a:t>
          </a:r>
          <a:r>
            <a:rPr lang="ru-RU" dirty="0" smtClean="0">
              <a:solidFill>
                <a:schemeClr val="bg1">
                  <a:lumMod val="50000"/>
                </a:schemeClr>
              </a:solidFill>
            </a:rPr>
            <a:t>Дополни-тельная печать КИМ</a:t>
          </a:r>
        </a:p>
      </dgm:t>
    </dgm:pt>
    <dgm:pt modelId="{DC6028DB-46A4-4F0B-92B4-515E66431846}" type="parTrans" cxnId="{06B624EE-A896-4E95-B9CE-E79F4EF39FD4}">
      <dgm:prSet/>
      <dgm:spPr/>
      <dgm:t>
        <a:bodyPr/>
        <a:lstStyle/>
        <a:p>
          <a:endParaRPr lang="ru-RU"/>
        </a:p>
      </dgm:t>
    </dgm:pt>
    <dgm:pt modelId="{70491C54-E9A9-463F-84BE-1D73E43BCF17}" type="sibTrans" cxnId="{06B624EE-A896-4E95-B9CE-E79F4EF39FD4}">
      <dgm:prSet/>
      <dgm:spPr/>
      <dgm:t>
        <a:bodyPr/>
        <a:lstStyle/>
        <a:p>
          <a:endParaRPr lang="ru-RU"/>
        </a:p>
      </dgm:t>
    </dgm:pt>
    <dgm:pt modelId="{BD9A0D7A-37E8-4EAB-A30E-E5A0B02993A1}">
      <dgm:prSet phldrT="[Текст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n-US" dirty="0" smtClean="0">
              <a:solidFill>
                <a:schemeClr val="bg1">
                  <a:lumMod val="50000"/>
                </a:schemeClr>
              </a:solidFill>
            </a:rPr>
            <a:t>VI. </a:t>
          </a:r>
          <a:r>
            <a:rPr lang="ru-RU" dirty="0" smtClean="0">
              <a:solidFill>
                <a:schemeClr val="bg1">
                  <a:lumMod val="50000"/>
                </a:schemeClr>
              </a:solidFill>
            </a:rPr>
            <a:t>Завершение экзамена</a:t>
          </a:r>
        </a:p>
      </dgm:t>
    </dgm:pt>
    <dgm:pt modelId="{60E86EAA-C328-4E26-BB32-D5E786F130CC}" type="parTrans" cxnId="{3B1DDBCE-945A-48A8-8468-C0BDC10BFFF0}">
      <dgm:prSet/>
      <dgm:spPr/>
      <dgm:t>
        <a:bodyPr/>
        <a:lstStyle/>
        <a:p>
          <a:endParaRPr lang="ru-RU"/>
        </a:p>
      </dgm:t>
    </dgm:pt>
    <dgm:pt modelId="{E7B00DB0-8B46-435C-8A41-61808E541BC6}" type="sibTrans" cxnId="{3B1DDBCE-945A-48A8-8468-C0BDC10BFFF0}">
      <dgm:prSet/>
      <dgm:spPr/>
      <dgm:t>
        <a:bodyPr/>
        <a:lstStyle/>
        <a:p>
          <a:endParaRPr lang="ru-RU"/>
        </a:p>
      </dgm:t>
    </dgm:pt>
    <dgm:pt modelId="{195DD8B8-3341-427B-96E7-098BBBFA0003}" type="pres">
      <dgm:prSet presAssocID="{0150501E-42A2-496F-8BA4-6A75717728B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D49FCAE-BF41-49BC-AE66-BE6865274377}" type="pres">
      <dgm:prSet presAssocID="{DCFC4E16-D5A6-47B7-A638-9A5635A9916F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CCB655-2033-4B4F-9A8D-F11EFCF14005}" type="pres">
      <dgm:prSet presAssocID="{045590DC-0BBC-4D1B-84DA-41A8842D9D89}" presName="parTxOnlySpace" presStyleCnt="0"/>
      <dgm:spPr/>
    </dgm:pt>
    <dgm:pt modelId="{6EA90A98-208F-4047-A4D2-2FF2D2D30D7A}" type="pres">
      <dgm:prSet presAssocID="{0BCF2590-E737-45F5-8B17-1D7E57C10ACA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65E01F-817D-4C1F-83D5-0757148DFA3A}" type="pres">
      <dgm:prSet presAssocID="{70491C54-E9A9-463F-84BE-1D73E43BCF17}" presName="parTxOnlySpace" presStyleCnt="0"/>
      <dgm:spPr/>
    </dgm:pt>
    <dgm:pt modelId="{676784D6-B9A0-4510-A81F-C30A28DAE71B}" type="pres">
      <dgm:prSet presAssocID="{BD9A0D7A-37E8-4EAB-A30E-E5A0B02993A1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B1DDBCE-945A-48A8-8468-C0BDC10BFFF0}" srcId="{0150501E-42A2-496F-8BA4-6A75717728B8}" destId="{BD9A0D7A-37E8-4EAB-A30E-E5A0B02993A1}" srcOrd="2" destOrd="0" parTransId="{60E86EAA-C328-4E26-BB32-D5E786F130CC}" sibTransId="{E7B00DB0-8B46-435C-8A41-61808E541BC6}"/>
    <dgm:cxn modelId="{06B624EE-A896-4E95-B9CE-E79F4EF39FD4}" srcId="{0150501E-42A2-496F-8BA4-6A75717728B8}" destId="{0BCF2590-E737-45F5-8B17-1D7E57C10ACA}" srcOrd="1" destOrd="0" parTransId="{DC6028DB-46A4-4F0B-92B4-515E66431846}" sibTransId="{70491C54-E9A9-463F-84BE-1D73E43BCF17}"/>
    <dgm:cxn modelId="{5CFDD8E7-D9C4-42A9-8F40-1D9B33CC5700}" type="presOf" srcId="{0150501E-42A2-496F-8BA4-6A75717728B8}" destId="{195DD8B8-3341-427B-96E7-098BBBFA0003}" srcOrd="0" destOrd="0" presId="urn:microsoft.com/office/officeart/2005/8/layout/chevron1"/>
    <dgm:cxn modelId="{4A5AFDBB-C71F-4336-96CE-19B639D583DC}" type="presOf" srcId="{DCFC4E16-D5A6-47B7-A638-9A5635A9916F}" destId="{DD49FCAE-BF41-49BC-AE66-BE6865274377}" srcOrd="0" destOrd="0" presId="urn:microsoft.com/office/officeart/2005/8/layout/chevron1"/>
    <dgm:cxn modelId="{F060E63D-9F97-4059-9BA5-CFE59AF162C7}" srcId="{0150501E-42A2-496F-8BA4-6A75717728B8}" destId="{DCFC4E16-D5A6-47B7-A638-9A5635A9916F}" srcOrd="0" destOrd="0" parTransId="{6B663F01-23B1-41CF-919A-E6918E3FEE2D}" sibTransId="{045590DC-0BBC-4D1B-84DA-41A8842D9D89}"/>
    <dgm:cxn modelId="{28A9F3F6-ADE6-40EE-84D1-60A66F7DD043}" type="presOf" srcId="{BD9A0D7A-37E8-4EAB-A30E-E5A0B02993A1}" destId="{676784D6-B9A0-4510-A81F-C30A28DAE71B}" srcOrd="0" destOrd="0" presId="urn:microsoft.com/office/officeart/2005/8/layout/chevron1"/>
    <dgm:cxn modelId="{1A1C0326-AAC6-48FC-87AD-080B0D8C16AA}" type="presOf" srcId="{0BCF2590-E737-45F5-8B17-1D7E57C10ACA}" destId="{6EA90A98-208F-4047-A4D2-2FF2D2D30D7A}" srcOrd="0" destOrd="0" presId="urn:microsoft.com/office/officeart/2005/8/layout/chevron1"/>
    <dgm:cxn modelId="{E3831746-2760-4D44-AEC8-8AB48155D782}" type="presParOf" srcId="{195DD8B8-3341-427B-96E7-098BBBFA0003}" destId="{DD49FCAE-BF41-49BC-AE66-BE6865274377}" srcOrd="0" destOrd="0" presId="urn:microsoft.com/office/officeart/2005/8/layout/chevron1"/>
    <dgm:cxn modelId="{BA34824E-B215-46C9-AB85-8AF26E0EB825}" type="presParOf" srcId="{195DD8B8-3341-427B-96E7-098BBBFA0003}" destId="{FFCCB655-2033-4B4F-9A8D-F11EFCF14005}" srcOrd="1" destOrd="0" presId="urn:microsoft.com/office/officeart/2005/8/layout/chevron1"/>
    <dgm:cxn modelId="{3FE5A56E-729F-4590-93F4-2CFB34133B6D}" type="presParOf" srcId="{195DD8B8-3341-427B-96E7-098BBBFA0003}" destId="{6EA90A98-208F-4047-A4D2-2FF2D2D30D7A}" srcOrd="2" destOrd="0" presId="urn:microsoft.com/office/officeart/2005/8/layout/chevron1"/>
    <dgm:cxn modelId="{A42904E7-918B-4097-8761-8B9676ABB73C}" type="presParOf" srcId="{195DD8B8-3341-427B-96E7-098BBBFA0003}" destId="{7C65E01F-817D-4C1F-83D5-0757148DFA3A}" srcOrd="3" destOrd="0" presId="urn:microsoft.com/office/officeart/2005/8/layout/chevron1"/>
    <dgm:cxn modelId="{E44AA8CB-EFAF-4C1C-A475-BB224B736E62}" type="presParOf" srcId="{195DD8B8-3341-427B-96E7-098BBBFA0003}" destId="{676784D6-B9A0-4510-A81F-C30A28DAE71B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0150501E-42A2-496F-8BA4-6A75717728B8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95DD8B8-3341-427B-96E7-098BBBFA0003}" type="pres">
      <dgm:prSet presAssocID="{0150501E-42A2-496F-8BA4-6A75717728B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4049DB70-92F0-42B4-8A67-DEA892E963CC}" type="presOf" srcId="{0150501E-42A2-496F-8BA4-6A75717728B8}" destId="{195DD8B8-3341-427B-96E7-098BBBFA0003}" srcOrd="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53F7A29C-4F31-4AB6-B5EB-DE1A9AD60EC5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FAD971C-593D-49DB-8DB7-97AA8B356F9F}">
      <dgm:prSet phldrT="[Текст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1</a:t>
          </a:r>
          <a:endParaRPr lang="ru-RU" dirty="0"/>
        </a:p>
      </dgm:t>
    </dgm:pt>
    <dgm:pt modelId="{BF5280EF-5535-46BF-9279-982B1DF3D948}" type="parTrans" cxnId="{103CF3C9-9AD5-489C-AB1C-5293C7122F30}">
      <dgm:prSet/>
      <dgm:spPr/>
      <dgm:t>
        <a:bodyPr/>
        <a:lstStyle/>
        <a:p>
          <a:endParaRPr lang="ru-RU"/>
        </a:p>
      </dgm:t>
    </dgm:pt>
    <dgm:pt modelId="{ACF9BA9D-D890-4190-B300-E96E0EEB2B5F}" type="sibTrans" cxnId="{103CF3C9-9AD5-489C-AB1C-5293C7122F30}">
      <dgm:prSet/>
      <dgm:spPr/>
      <dgm:t>
        <a:bodyPr/>
        <a:lstStyle/>
        <a:p>
          <a:endParaRPr lang="ru-RU"/>
        </a:p>
      </dgm:t>
    </dgm:pt>
    <dgm:pt modelId="{37F9F17D-03CC-4C8E-B0EE-53CD2C598997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lnSpc>
              <a:spcPct val="70000"/>
            </a:lnSpc>
          </a:pPr>
          <a:r>
            <a:rPr lang="ru-RU" sz="2300" dirty="0" smtClean="0">
              <a:solidFill>
                <a:schemeClr val="accent2">
                  <a:lumMod val="50000"/>
                </a:schemeClr>
              </a:solidFill>
            </a:rPr>
            <a:t>Инициация дополнительной печати</a:t>
          </a:r>
          <a:endParaRPr lang="ru-RU" sz="2300" dirty="0">
            <a:solidFill>
              <a:schemeClr val="accent2">
                <a:lumMod val="50000"/>
              </a:schemeClr>
            </a:solidFill>
          </a:endParaRPr>
        </a:p>
      </dgm:t>
    </dgm:pt>
    <dgm:pt modelId="{760B4335-2E3A-4B29-AB81-0FC8A773117C}" type="parTrans" cxnId="{96140740-BD32-4465-A8B2-396BA4D09835}">
      <dgm:prSet/>
      <dgm:spPr/>
      <dgm:t>
        <a:bodyPr/>
        <a:lstStyle/>
        <a:p>
          <a:endParaRPr lang="ru-RU"/>
        </a:p>
      </dgm:t>
    </dgm:pt>
    <dgm:pt modelId="{53AA0D1E-407F-4271-8123-28D573BB204A}" type="sibTrans" cxnId="{96140740-BD32-4465-A8B2-396BA4D09835}">
      <dgm:prSet/>
      <dgm:spPr/>
      <dgm:t>
        <a:bodyPr/>
        <a:lstStyle/>
        <a:p>
          <a:endParaRPr lang="ru-RU"/>
        </a:p>
      </dgm:t>
    </dgm:pt>
    <dgm:pt modelId="{0220083E-ACE5-493F-A917-188BC7227915}">
      <dgm:prSet phldrT="[Текст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2</a:t>
          </a:r>
          <a:endParaRPr lang="ru-RU" dirty="0"/>
        </a:p>
      </dgm:t>
    </dgm:pt>
    <dgm:pt modelId="{4AAB4E6F-F2B2-4095-9CFF-D74E892760F6}" type="parTrans" cxnId="{F4B19330-2EC1-4B7A-8A4D-B59CBBA311A9}">
      <dgm:prSet/>
      <dgm:spPr/>
      <dgm:t>
        <a:bodyPr/>
        <a:lstStyle/>
        <a:p>
          <a:endParaRPr lang="ru-RU"/>
        </a:p>
      </dgm:t>
    </dgm:pt>
    <dgm:pt modelId="{B6D3EC45-4AAE-40EF-9D6A-BE9545BCF806}" type="sibTrans" cxnId="{F4B19330-2EC1-4B7A-8A4D-B59CBBA311A9}">
      <dgm:prSet/>
      <dgm:spPr/>
      <dgm:t>
        <a:bodyPr/>
        <a:lstStyle/>
        <a:p>
          <a:endParaRPr lang="ru-RU"/>
        </a:p>
      </dgm:t>
    </dgm:pt>
    <dgm:pt modelId="{9733BF8E-BA42-4803-974B-15DD5A109312}">
      <dgm:prSet phldrT="[Текст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3</a:t>
          </a:r>
          <a:endParaRPr lang="ru-RU" dirty="0"/>
        </a:p>
      </dgm:t>
    </dgm:pt>
    <dgm:pt modelId="{80DCFB76-64FE-4CC4-8F7D-C73E107C1746}" type="parTrans" cxnId="{45AC8212-0DCB-452E-8AAC-E15568C1A03A}">
      <dgm:prSet/>
      <dgm:spPr/>
      <dgm:t>
        <a:bodyPr/>
        <a:lstStyle/>
        <a:p>
          <a:endParaRPr lang="ru-RU"/>
        </a:p>
      </dgm:t>
    </dgm:pt>
    <dgm:pt modelId="{FF3BA096-88C4-43C8-8889-6E09901B6696}" type="sibTrans" cxnId="{45AC8212-0DCB-452E-8AAC-E15568C1A03A}">
      <dgm:prSet/>
      <dgm:spPr/>
      <dgm:t>
        <a:bodyPr/>
        <a:lstStyle/>
        <a:p>
          <a:endParaRPr lang="ru-RU"/>
        </a:p>
      </dgm:t>
    </dgm:pt>
    <dgm:pt modelId="{9FBB62DE-E9A7-4850-BAD8-A03989D4332E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lnSpc>
              <a:spcPct val="70000"/>
            </a:lnSpc>
          </a:pPr>
          <a:r>
            <a:rPr lang="ru-RU" sz="2300" dirty="0" smtClean="0">
              <a:solidFill>
                <a:schemeClr val="accent2">
                  <a:lumMod val="50000"/>
                </a:schemeClr>
              </a:solidFill>
            </a:rPr>
            <a:t>Ввод количества КИМ для печати</a:t>
          </a:r>
        </a:p>
      </dgm:t>
    </dgm:pt>
    <dgm:pt modelId="{2CA7C856-771C-45F0-BC5A-C73F75B297F1}" type="parTrans" cxnId="{9DA0525C-33B8-41E8-9B90-2053FEE2724C}">
      <dgm:prSet/>
      <dgm:spPr/>
      <dgm:t>
        <a:bodyPr/>
        <a:lstStyle/>
        <a:p>
          <a:endParaRPr lang="ru-RU"/>
        </a:p>
      </dgm:t>
    </dgm:pt>
    <dgm:pt modelId="{48E3A7A0-1E75-487B-9967-748F4C7C9834}" type="sibTrans" cxnId="{9DA0525C-33B8-41E8-9B90-2053FEE2724C}">
      <dgm:prSet/>
      <dgm:spPr/>
      <dgm:t>
        <a:bodyPr/>
        <a:lstStyle/>
        <a:p>
          <a:endParaRPr lang="ru-RU"/>
        </a:p>
      </dgm:t>
    </dgm:pt>
    <dgm:pt modelId="{FD230BF6-EAD1-4F57-9729-8A4491184893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lnSpc>
              <a:spcPct val="70000"/>
            </a:lnSpc>
          </a:pPr>
          <a:r>
            <a:rPr lang="ru-RU" sz="2300" dirty="0" smtClean="0">
              <a:solidFill>
                <a:schemeClr val="accent2">
                  <a:lumMod val="50000"/>
                </a:schemeClr>
              </a:solidFill>
            </a:rPr>
            <a:t>Подключение к станции печати токена и ввод пароля доступа</a:t>
          </a:r>
        </a:p>
      </dgm:t>
    </dgm:pt>
    <dgm:pt modelId="{8300E8EC-05DF-4274-8401-435677F87E1C}" type="parTrans" cxnId="{65FE640D-1C50-4C62-953C-9671627EBA3D}">
      <dgm:prSet/>
      <dgm:spPr/>
      <dgm:t>
        <a:bodyPr/>
        <a:lstStyle/>
        <a:p>
          <a:endParaRPr lang="ru-RU"/>
        </a:p>
      </dgm:t>
    </dgm:pt>
    <dgm:pt modelId="{3012DD38-E4AA-491D-910E-ACDC86DFF95D}" type="sibTrans" cxnId="{65FE640D-1C50-4C62-953C-9671627EBA3D}">
      <dgm:prSet/>
      <dgm:spPr/>
      <dgm:t>
        <a:bodyPr/>
        <a:lstStyle/>
        <a:p>
          <a:endParaRPr lang="ru-RU"/>
        </a:p>
      </dgm:t>
    </dgm:pt>
    <dgm:pt modelId="{1F428C80-4BFD-4B79-9D66-FBF00C5A8B1C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lnSpc>
              <a:spcPct val="70000"/>
            </a:lnSpc>
          </a:pPr>
          <a:r>
            <a:rPr lang="ru-RU" sz="2300" dirty="0" smtClean="0">
              <a:solidFill>
                <a:schemeClr val="accent2">
                  <a:lumMod val="50000"/>
                </a:schemeClr>
              </a:solidFill>
            </a:rPr>
            <a:t>Печать КИМ (аналогично процедуре при основной печати)</a:t>
          </a:r>
        </a:p>
      </dgm:t>
    </dgm:pt>
    <dgm:pt modelId="{CDB070B9-90FF-4572-9C88-4E5A3E8DE98A}" type="parTrans" cxnId="{24EF704E-8374-48D6-913E-18C1B6B11966}">
      <dgm:prSet/>
      <dgm:spPr/>
      <dgm:t>
        <a:bodyPr/>
        <a:lstStyle/>
        <a:p>
          <a:endParaRPr lang="ru-RU"/>
        </a:p>
      </dgm:t>
    </dgm:pt>
    <dgm:pt modelId="{C9006B67-96DB-4212-8739-00AA02F7970A}" type="sibTrans" cxnId="{24EF704E-8374-48D6-913E-18C1B6B11966}">
      <dgm:prSet/>
      <dgm:spPr/>
      <dgm:t>
        <a:bodyPr/>
        <a:lstStyle/>
        <a:p>
          <a:endParaRPr lang="ru-RU"/>
        </a:p>
      </dgm:t>
    </dgm:pt>
    <dgm:pt modelId="{C2D4D3BD-083A-46FD-ABA4-E388289AEC41}" type="pres">
      <dgm:prSet presAssocID="{53F7A29C-4F31-4AB6-B5EB-DE1A9AD60EC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522640A-3C1B-4334-855A-D48BC2575FF7}" type="pres">
      <dgm:prSet presAssocID="{8FAD971C-593D-49DB-8DB7-97AA8B356F9F}" presName="composite" presStyleCnt="0"/>
      <dgm:spPr/>
    </dgm:pt>
    <dgm:pt modelId="{B128BD87-9329-4500-B425-3135DF914BDE}" type="pres">
      <dgm:prSet presAssocID="{8FAD971C-593D-49DB-8DB7-97AA8B356F9F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9A5D2D-DA61-40A2-9367-3B508F3127B0}" type="pres">
      <dgm:prSet presAssocID="{8FAD971C-593D-49DB-8DB7-97AA8B356F9F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DA3D19-6671-4B67-A7A4-E1834B5C7EBA}" type="pres">
      <dgm:prSet presAssocID="{ACF9BA9D-D890-4190-B300-E96E0EEB2B5F}" presName="sp" presStyleCnt="0"/>
      <dgm:spPr/>
    </dgm:pt>
    <dgm:pt modelId="{3EB2664D-979E-4762-BCFF-FFD56C769B5D}" type="pres">
      <dgm:prSet presAssocID="{0220083E-ACE5-493F-A917-188BC7227915}" presName="composite" presStyleCnt="0"/>
      <dgm:spPr/>
    </dgm:pt>
    <dgm:pt modelId="{5EBDBEC5-1B04-44BC-B77E-1094254B97FA}" type="pres">
      <dgm:prSet presAssocID="{0220083E-ACE5-493F-A917-188BC7227915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373D0F-CE13-4889-A1C1-8D140FFA512B}" type="pres">
      <dgm:prSet presAssocID="{0220083E-ACE5-493F-A917-188BC7227915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8E7EB6-8C84-4A59-B2C4-2CF48405DB48}" type="pres">
      <dgm:prSet presAssocID="{B6D3EC45-4AAE-40EF-9D6A-BE9545BCF806}" presName="sp" presStyleCnt="0"/>
      <dgm:spPr/>
    </dgm:pt>
    <dgm:pt modelId="{2CAF82A8-87CC-4217-8F7C-FB883F85E8EB}" type="pres">
      <dgm:prSet presAssocID="{9733BF8E-BA42-4803-974B-15DD5A109312}" presName="composite" presStyleCnt="0"/>
      <dgm:spPr/>
    </dgm:pt>
    <dgm:pt modelId="{E9830861-E08C-4A7F-8649-1E086F902304}" type="pres">
      <dgm:prSet presAssocID="{9733BF8E-BA42-4803-974B-15DD5A109312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91AFDF-2096-45A0-9D75-583A5FAD99AD}" type="pres">
      <dgm:prSet presAssocID="{9733BF8E-BA42-4803-974B-15DD5A109312}" presName="descendantText" presStyleLbl="alignAcc1" presStyleIdx="2" presStyleCnt="3" custLinFactNeighborX="255" custLinFactNeighborY="-9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DA0525C-33B8-41E8-9B90-2053FEE2724C}" srcId="{9733BF8E-BA42-4803-974B-15DD5A109312}" destId="{9FBB62DE-E9A7-4850-BAD8-A03989D4332E}" srcOrd="0" destOrd="0" parTransId="{2CA7C856-771C-45F0-BC5A-C73F75B297F1}" sibTransId="{48E3A7A0-1E75-487B-9967-748F4C7C9834}"/>
    <dgm:cxn modelId="{F9856A00-7A40-4A60-994B-C2B9368925A0}" type="presOf" srcId="{FD230BF6-EAD1-4F57-9729-8A4491184893}" destId="{B8373D0F-CE13-4889-A1C1-8D140FFA512B}" srcOrd="0" destOrd="0" presId="urn:microsoft.com/office/officeart/2005/8/layout/chevron2"/>
    <dgm:cxn modelId="{96140740-BD32-4465-A8B2-396BA4D09835}" srcId="{8FAD971C-593D-49DB-8DB7-97AA8B356F9F}" destId="{37F9F17D-03CC-4C8E-B0EE-53CD2C598997}" srcOrd="0" destOrd="0" parTransId="{760B4335-2E3A-4B29-AB81-0FC8A773117C}" sibTransId="{53AA0D1E-407F-4271-8123-28D573BB204A}"/>
    <dgm:cxn modelId="{24EF704E-8374-48D6-913E-18C1B6B11966}" srcId="{9733BF8E-BA42-4803-974B-15DD5A109312}" destId="{1F428C80-4BFD-4B79-9D66-FBF00C5A8B1C}" srcOrd="1" destOrd="0" parTransId="{CDB070B9-90FF-4572-9C88-4E5A3E8DE98A}" sibTransId="{C9006B67-96DB-4212-8739-00AA02F7970A}"/>
    <dgm:cxn modelId="{F4B19330-2EC1-4B7A-8A4D-B59CBBA311A9}" srcId="{53F7A29C-4F31-4AB6-B5EB-DE1A9AD60EC5}" destId="{0220083E-ACE5-493F-A917-188BC7227915}" srcOrd="1" destOrd="0" parTransId="{4AAB4E6F-F2B2-4095-9CFF-D74E892760F6}" sibTransId="{B6D3EC45-4AAE-40EF-9D6A-BE9545BCF806}"/>
    <dgm:cxn modelId="{1E3508BF-35D4-4673-B2D2-5137F18FF257}" type="presOf" srcId="{37F9F17D-03CC-4C8E-B0EE-53CD2C598997}" destId="{FA9A5D2D-DA61-40A2-9367-3B508F3127B0}" srcOrd="0" destOrd="0" presId="urn:microsoft.com/office/officeart/2005/8/layout/chevron2"/>
    <dgm:cxn modelId="{65FE640D-1C50-4C62-953C-9671627EBA3D}" srcId="{0220083E-ACE5-493F-A917-188BC7227915}" destId="{FD230BF6-EAD1-4F57-9729-8A4491184893}" srcOrd="0" destOrd="0" parTransId="{8300E8EC-05DF-4274-8401-435677F87E1C}" sibTransId="{3012DD38-E4AA-491D-910E-ACDC86DFF95D}"/>
    <dgm:cxn modelId="{45AC8212-0DCB-452E-8AAC-E15568C1A03A}" srcId="{53F7A29C-4F31-4AB6-B5EB-DE1A9AD60EC5}" destId="{9733BF8E-BA42-4803-974B-15DD5A109312}" srcOrd="2" destOrd="0" parTransId="{80DCFB76-64FE-4CC4-8F7D-C73E107C1746}" sibTransId="{FF3BA096-88C4-43C8-8889-6E09901B6696}"/>
    <dgm:cxn modelId="{98274618-07E6-4185-9048-998775640098}" type="presOf" srcId="{1F428C80-4BFD-4B79-9D66-FBF00C5A8B1C}" destId="{AF91AFDF-2096-45A0-9D75-583A5FAD99AD}" srcOrd="0" destOrd="1" presId="urn:microsoft.com/office/officeart/2005/8/layout/chevron2"/>
    <dgm:cxn modelId="{743C44AE-C5CA-4B30-A104-460E6A294C51}" type="presOf" srcId="{8FAD971C-593D-49DB-8DB7-97AA8B356F9F}" destId="{B128BD87-9329-4500-B425-3135DF914BDE}" srcOrd="0" destOrd="0" presId="urn:microsoft.com/office/officeart/2005/8/layout/chevron2"/>
    <dgm:cxn modelId="{45825773-A7B7-4FF7-9EAB-94BE4432DD0C}" type="presOf" srcId="{0220083E-ACE5-493F-A917-188BC7227915}" destId="{5EBDBEC5-1B04-44BC-B77E-1094254B97FA}" srcOrd="0" destOrd="0" presId="urn:microsoft.com/office/officeart/2005/8/layout/chevron2"/>
    <dgm:cxn modelId="{9779EF26-3188-40DC-B15B-58B63539CDC9}" type="presOf" srcId="{53F7A29C-4F31-4AB6-B5EB-DE1A9AD60EC5}" destId="{C2D4D3BD-083A-46FD-ABA4-E388289AEC41}" srcOrd="0" destOrd="0" presId="urn:microsoft.com/office/officeart/2005/8/layout/chevron2"/>
    <dgm:cxn modelId="{1848A612-D695-448B-91A3-4D32FF147406}" type="presOf" srcId="{9FBB62DE-E9A7-4850-BAD8-A03989D4332E}" destId="{AF91AFDF-2096-45A0-9D75-583A5FAD99AD}" srcOrd="0" destOrd="0" presId="urn:microsoft.com/office/officeart/2005/8/layout/chevron2"/>
    <dgm:cxn modelId="{103CF3C9-9AD5-489C-AB1C-5293C7122F30}" srcId="{53F7A29C-4F31-4AB6-B5EB-DE1A9AD60EC5}" destId="{8FAD971C-593D-49DB-8DB7-97AA8B356F9F}" srcOrd="0" destOrd="0" parTransId="{BF5280EF-5535-46BF-9279-982B1DF3D948}" sibTransId="{ACF9BA9D-D890-4190-B300-E96E0EEB2B5F}"/>
    <dgm:cxn modelId="{5DBE3F6D-5315-4754-8557-D3ACD683BF1E}" type="presOf" srcId="{9733BF8E-BA42-4803-974B-15DD5A109312}" destId="{E9830861-E08C-4A7F-8649-1E086F902304}" srcOrd="0" destOrd="0" presId="urn:microsoft.com/office/officeart/2005/8/layout/chevron2"/>
    <dgm:cxn modelId="{5FF3935F-7252-405C-85F1-EB5684A7E824}" type="presParOf" srcId="{C2D4D3BD-083A-46FD-ABA4-E388289AEC41}" destId="{5522640A-3C1B-4334-855A-D48BC2575FF7}" srcOrd="0" destOrd="0" presId="urn:microsoft.com/office/officeart/2005/8/layout/chevron2"/>
    <dgm:cxn modelId="{8C111E1D-0126-41D1-A2F7-BB7B682224C4}" type="presParOf" srcId="{5522640A-3C1B-4334-855A-D48BC2575FF7}" destId="{B128BD87-9329-4500-B425-3135DF914BDE}" srcOrd="0" destOrd="0" presId="urn:microsoft.com/office/officeart/2005/8/layout/chevron2"/>
    <dgm:cxn modelId="{798ADDCD-FB41-4A88-A988-C5C7B8B56164}" type="presParOf" srcId="{5522640A-3C1B-4334-855A-D48BC2575FF7}" destId="{FA9A5D2D-DA61-40A2-9367-3B508F3127B0}" srcOrd="1" destOrd="0" presId="urn:microsoft.com/office/officeart/2005/8/layout/chevron2"/>
    <dgm:cxn modelId="{EF884B54-E316-494C-A573-FE42B3C8C96C}" type="presParOf" srcId="{C2D4D3BD-083A-46FD-ABA4-E388289AEC41}" destId="{C8DA3D19-6671-4B67-A7A4-E1834B5C7EBA}" srcOrd="1" destOrd="0" presId="urn:microsoft.com/office/officeart/2005/8/layout/chevron2"/>
    <dgm:cxn modelId="{06518376-812F-42F4-84A6-A7C01BFD7D37}" type="presParOf" srcId="{C2D4D3BD-083A-46FD-ABA4-E388289AEC41}" destId="{3EB2664D-979E-4762-BCFF-FFD56C769B5D}" srcOrd="2" destOrd="0" presId="urn:microsoft.com/office/officeart/2005/8/layout/chevron2"/>
    <dgm:cxn modelId="{D801F491-FCB9-44C3-BD83-511FA118BDD2}" type="presParOf" srcId="{3EB2664D-979E-4762-BCFF-FFD56C769B5D}" destId="{5EBDBEC5-1B04-44BC-B77E-1094254B97FA}" srcOrd="0" destOrd="0" presId="urn:microsoft.com/office/officeart/2005/8/layout/chevron2"/>
    <dgm:cxn modelId="{D4AC63F9-1725-495B-958F-1A935ED37197}" type="presParOf" srcId="{3EB2664D-979E-4762-BCFF-FFD56C769B5D}" destId="{B8373D0F-CE13-4889-A1C1-8D140FFA512B}" srcOrd="1" destOrd="0" presId="urn:microsoft.com/office/officeart/2005/8/layout/chevron2"/>
    <dgm:cxn modelId="{2C2F4E16-4240-428E-9AFF-973FB2FD1B75}" type="presParOf" srcId="{C2D4D3BD-083A-46FD-ABA4-E388289AEC41}" destId="{188E7EB6-8C84-4A59-B2C4-2CF48405DB48}" srcOrd="3" destOrd="0" presId="urn:microsoft.com/office/officeart/2005/8/layout/chevron2"/>
    <dgm:cxn modelId="{CF632C01-14BA-454E-BABB-E3D33760896C}" type="presParOf" srcId="{C2D4D3BD-083A-46FD-ABA4-E388289AEC41}" destId="{2CAF82A8-87CC-4217-8F7C-FB883F85E8EB}" srcOrd="4" destOrd="0" presId="urn:microsoft.com/office/officeart/2005/8/layout/chevron2"/>
    <dgm:cxn modelId="{04DC7E1A-4C74-499D-BE06-2FFD68DDC44C}" type="presParOf" srcId="{2CAF82A8-87CC-4217-8F7C-FB883F85E8EB}" destId="{E9830861-E08C-4A7F-8649-1E086F902304}" srcOrd="0" destOrd="0" presId="urn:microsoft.com/office/officeart/2005/8/layout/chevron2"/>
    <dgm:cxn modelId="{E797ECD0-FC53-46BB-A13B-5632F0CD00FB}" type="presParOf" srcId="{2CAF82A8-87CC-4217-8F7C-FB883F85E8EB}" destId="{AF91AFDF-2096-45A0-9D75-583A5FAD99A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0150501E-42A2-496F-8BA4-6A75717728B8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CFC4E16-D5A6-47B7-A638-9A5635A9916F}">
      <dgm:prSet phldrT="[Текст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n-US" dirty="0" smtClean="0">
              <a:solidFill>
                <a:schemeClr val="bg1">
                  <a:lumMod val="50000"/>
                </a:schemeClr>
              </a:solidFill>
            </a:rPr>
            <a:t>IV.</a:t>
          </a:r>
          <a:r>
            <a:rPr lang="ru-RU" dirty="0" smtClean="0">
              <a:solidFill>
                <a:schemeClr val="bg1">
                  <a:lumMod val="50000"/>
                </a:schemeClr>
              </a:solidFill>
            </a:rPr>
            <a:t>Основная печать КИМ</a:t>
          </a:r>
        </a:p>
      </dgm:t>
    </dgm:pt>
    <dgm:pt modelId="{6B663F01-23B1-41CF-919A-E6918E3FEE2D}" type="parTrans" cxnId="{F060E63D-9F97-4059-9BA5-CFE59AF162C7}">
      <dgm:prSet/>
      <dgm:spPr/>
      <dgm:t>
        <a:bodyPr/>
        <a:lstStyle/>
        <a:p>
          <a:endParaRPr lang="ru-RU"/>
        </a:p>
      </dgm:t>
    </dgm:pt>
    <dgm:pt modelId="{045590DC-0BBC-4D1B-84DA-41A8842D9D89}" type="sibTrans" cxnId="{F060E63D-9F97-4059-9BA5-CFE59AF162C7}">
      <dgm:prSet/>
      <dgm:spPr/>
      <dgm:t>
        <a:bodyPr/>
        <a:lstStyle/>
        <a:p>
          <a:endParaRPr lang="ru-RU"/>
        </a:p>
      </dgm:t>
    </dgm:pt>
    <dgm:pt modelId="{0BCF2590-E737-45F5-8B17-1D7E57C10ACA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V.</a:t>
          </a:r>
          <a:r>
            <a:rPr lang="ru-RU" dirty="0" smtClean="0">
              <a:solidFill>
                <a:schemeClr val="bg1"/>
              </a:solidFill>
            </a:rPr>
            <a:t>Дополни-тельная печать КИМ</a:t>
          </a:r>
        </a:p>
      </dgm:t>
    </dgm:pt>
    <dgm:pt modelId="{DC6028DB-46A4-4F0B-92B4-515E66431846}" type="parTrans" cxnId="{06B624EE-A896-4E95-B9CE-E79F4EF39FD4}">
      <dgm:prSet/>
      <dgm:spPr/>
      <dgm:t>
        <a:bodyPr/>
        <a:lstStyle/>
        <a:p>
          <a:endParaRPr lang="ru-RU"/>
        </a:p>
      </dgm:t>
    </dgm:pt>
    <dgm:pt modelId="{70491C54-E9A9-463F-84BE-1D73E43BCF17}" type="sibTrans" cxnId="{06B624EE-A896-4E95-B9CE-E79F4EF39FD4}">
      <dgm:prSet/>
      <dgm:spPr/>
      <dgm:t>
        <a:bodyPr/>
        <a:lstStyle/>
        <a:p>
          <a:endParaRPr lang="ru-RU"/>
        </a:p>
      </dgm:t>
    </dgm:pt>
    <dgm:pt modelId="{BD9A0D7A-37E8-4EAB-A30E-E5A0B02993A1}">
      <dgm:prSet phldrT="[Текст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n-US" dirty="0" smtClean="0">
              <a:solidFill>
                <a:schemeClr val="bg1">
                  <a:lumMod val="50000"/>
                </a:schemeClr>
              </a:solidFill>
            </a:rPr>
            <a:t>VI. </a:t>
          </a:r>
          <a:r>
            <a:rPr lang="ru-RU" dirty="0" smtClean="0">
              <a:solidFill>
                <a:schemeClr val="bg1">
                  <a:lumMod val="50000"/>
                </a:schemeClr>
              </a:solidFill>
            </a:rPr>
            <a:t>Завершение экзамена</a:t>
          </a:r>
        </a:p>
      </dgm:t>
    </dgm:pt>
    <dgm:pt modelId="{60E86EAA-C328-4E26-BB32-D5E786F130CC}" type="parTrans" cxnId="{3B1DDBCE-945A-48A8-8468-C0BDC10BFFF0}">
      <dgm:prSet/>
      <dgm:spPr/>
      <dgm:t>
        <a:bodyPr/>
        <a:lstStyle/>
        <a:p>
          <a:endParaRPr lang="ru-RU"/>
        </a:p>
      </dgm:t>
    </dgm:pt>
    <dgm:pt modelId="{E7B00DB0-8B46-435C-8A41-61808E541BC6}" type="sibTrans" cxnId="{3B1DDBCE-945A-48A8-8468-C0BDC10BFFF0}">
      <dgm:prSet/>
      <dgm:spPr/>
      <dgm:t>
        <a:bodyPr/>
        <a:lstStyle/>
        <a:p>
          <a:endParaRPr lang="ru-RU"/>
        </a:p>
      </dgm:t>
    </dgm:pt>
    <dgm:pt modelId="{195DD8B8-3341-427B-96E7-098BBBFA0003}" type="pres">
      <dgm:prSet presAssocID="{0150501E-42A2-496F-8BA4-6A75717728B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D49FCAE-BF41-49BC-AE66-BE6865274377}" type="pres">
      <dgm:prSet presAssocID="{DCFC4E16-D5A6-47B7-A638-9A5635A9916F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CCB655-2033-4B4F-9A8D-F11EFCF14005}" type="pres">
      <dgm:prSet presAssocID="{045590DC-0BBC-4D1B-84DA-41A8842D9D89}" presName="parTxOnlySpace" presStyleCnt="0"/>
      <dgm:spPr/>
    </dgm:pt>
    <dgm:pt modelId="{6EA90A98-208F-4047-A4D2-2FF2D2D30D7A}" type="pres">
      <dgm:prSet presAssocID="{0BCF2590-E737-45F5-8B17-1D7E57C10ACA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65E01F-817D-4C1F-83D5-0757148DFA3A}" type="pres">
      <dgm:prSet presAssocID="{70491C54-E9A9-463F-84BE-1D73E43BCF17}" presName="parTxOnlySpace" presStyleCnt="0"/>
      <dgm:spPr/>
    </dgm:pt>
    <dgm:pt modelId="{676784D6-B9A0-4510-A81F-C30A28DAE71B}" type="pres">
      <dgm:prSet presAssocID="{BD9A0D7A-37E8-4EAB-A30E-E5A0B02993A1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B1DDBCE-945A-48A8-8468-C0BDC10BFFF0}" srcId="{0150501E-42A2-496F-8BA4-6A75717728B8}" destId="{BD9A0D7A-37E8-4EAB-A30E-E5A0B02993A1}" srcOrd="2" destOrd="0" parTransId="{60E86EAA-C328-4E26-BB32-D5E786F130CC}" sibTransId="{E7B00DB0-8B46-435C-8A41-61808E541BC6}"/>
    <dgm:cxn modelId="{06B624EE-A896-4E95-B9CE-E79F4EF39FD4}" srcId="{0150501E-42A2-496F-8BA4-6A75717728B8}" destId="{0BCF2590-E737-45F5-8B17-1D7E57C10ACA}" srcOrd="1" destOrd="0" parTransId="{DC6028DB-46A4-4F0B-92B4-515E66431846}" sibTransId="{70491C54-E9A9-463F-84BE-1D73E43BCF17}"/>
    <dgm:cxn modelId="{59C18233-4E4F-470A-8BBA-8156B0534FED}" type="presOf" srcId="{BD9A0D7A-37E8-4EAB-A30E-E5A0B02993A1}" destId="{676784D6-B9A0-4510-A81F-C30A28DAE71B}" srcOrd="0" destOrd="0" presId="urn:microsoft.com/office/officeart/2005/8/layout/chevron1"/>
    <dgm:cxn modelId="{1166D084-BF96-46A9-855B-60D852E382F6}" type="presOf" srcId="{DCFC4E16-D5A6-47B7-A638-9A5635A9916F}" destId="{DD49FCAE-BF41-49BC-AE66-BE6865274377}" srcOrd="0" destOrd="0" presId="urn:microsoft.com/office/officeart/2005/8/layout/chevron1"/>
    <dgm:cxn modelId="{104F3467-4011-496B-A0A3-5CA695AC6259}" type="presOf" srcId="{0150501E-42A2-496F-8BA4-6A75717728B8}" destId="{195DD8B8-3341-427B-96E7-098BBBFA0003}" srcOrd="0" destOrd="0" presId="urn:microsoft.com/office/officeart/2005/8/layout/chevron1"/>
    <dgm:cxn modelId="{F060E63D-9F97-4059-9BA5-CFE59AF162C7}" srcId="{0150501E-42A2-496F-8BA4-6A75717728B8}" destId="{DCFC4E16-D5A6-47B7-A638-9A5635A9916F}" srcOrd="0" destOrd="0" parTransId="{6B663F01-23B1-41CF-919A-E6918E3FEE2D}" sibTransId="{045590DC-0BBC-4D1B-84DA-41A8842D9D89}"/>
    <dgm:cxn modelId="{48C3810A-6A94-42AF-8755-230E0119CEDD}" type="presOf" srcId="{0BCF2590-E737-45F5-8B17-1D7E57C10ACA}" destId="{6EA90A98-208F-4047-A4D2-2FF2D2D30D7A}" srcOrd="0" destOrd="0" presId="urn:microsoft.com/office/officeart/2005/8/layout/chevron1"/>
    <dgm:cxn modelId="{E31147B4-525D-4C88-8C96-B23438960E60}" type="presParOf" srcId="{195DD8B8-3341-427B-96E7-098BBBFA0003}" destId="{DD49FCAE-BF41-49BC-AE66-BE6865274377}" srcOrd="0" destOrd="0" presId="urn:microsoft.com/office/officeart/2005/8/layout/chevron1"/>
    <dgm:cxn modelId="{55223391-57D0-4512-83E7-0087AC5A4CB0}" type="presParOf" srcId="{195DD8B8-3341-427B-96E7-098BBBFA0003}" destId="{FFCCB655-2033-4B4F-9A8D-F11EFCF14005}" srcOrd="1" destOrd="0" presId="urn:microsoft.com/office/officeart/2005/8/layout/chevron1"/>
    <dgm:cxn modelId="{EE834D33-1CB0-475D-AFB2-ECAE54E4C26E}" type="presParOf" srcId="{195DD8B8-3341-427B-96E7-098BBBFA0003}" destId="{6EA90A98-208F-4047-A4D2-2FF2D2D30D7A}" srcOrd="2" destOrd="0" presId="urn:microsoft.com/office/officeart/2005/8/layout/chevron1"/>
    <dgm:cxn modelId="{D1A44ABF-CA9A-4CD0-B07E-D62B651C7726}" type="presParOf" srcId="{195DD8B8-3341-427B-96E7-098BBBFA0003}" destId="{7C65E01F-817D-4C1F-83D5-0757148DFA3A}" srcOrd="3" destOrd="0" presId="urn:microsoft.com/office/officeart/2005/8/layout/chevron1"/>
    <dgm:cxn modelId="{4C4DDC30-B800-4FDF-9FB3-47821E746676}" type="presParOf" srcId="{195DD8B8-3341-427B-96E7-098BBBFA0003}" destId="{676784D6-B9A0-4510-A81F-C30A28DAE71B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53F7A29C-4F31-4AB6-B5EB-DE1A9AD60EC5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FAD971C-593D-49DB-8DB7-97AA8B356F9F}">
      <dgm:prSet phldrT="[Текст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1</a:t>
          </a:r>
          <a:endParaRPr lang="ru-RU" dirty="0"/>
        </a:p>
      </dgm:t>
    </dgm:pt>
    <dgm:pt modelId="{BF5280EF-5535-46BF-9279-982B1DF3D948}" type="parTrans" cxnId="{103CF3C9-9AD5-489C-AB1C-5293C7122F30}">
      <dgm:prSet/>
      <dgm:spPr/>
      <dgm:t>
        <a:bodyPr/>
        <a:lstStyle/>
        <a:p>
          <a:endParaRPr lang="ru-RU"/>
        </a:p>
      </dgm:t>
    </dgm:pt>
    <dgm:pt modelId="{ACF9BA9D-D890-4190-B300-E96E0EEB2B5F}" type="sibTrans" cxnId="{103CF3C9-9AD5-489C-AB1C-5293C7122F30}">
      <dgm:prSet/>
      <dgm:spPr/>
      <dgm:t>
        <a:bodyPr/>
        <a:lstStyle/>
        <a:p>
          <a:endParaRPr lang="ru-RU"/>
        </a:p>
      </dgm:t>
    </dgm:pt>
    <dgm:pt modelId="{37F9F17D-03CC-4C8E-B0EE-53CD2C598997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lnSpc>
              <a:spcPct val="70000"/>
            </a:lnSpc>
          </a:pPr>
          <a:r>
            <a:rPr lang="ru-RU" sz="2300" dirty="0" smtClean="0">
              <a:solidFill>
                <a:schemeClr val="accent2">
                  <a:lumMod val="50000"/>
                </a:schemeClr>
              </a:solidFill>
            </a:rPr>
            <a:t>Отметка в ПО о завершении экзамена</a:t>
          </a:r>
          <a:endParaRPr lang="ru-RU" sz="2300" dirty="0">
            <a:solidFill>
              <a:schemeClr val="accent2">
                <a:lumMod val="50000"/>
              </a:schemeClr>
            </a:solidFill>
          </a:endParaRPr>
        </a:p>
      </dgm:t>
    </dgm:pt>
    <dgm:pt modelId="{760B4335-2E3A-4B29-AB81-0FC8A773117C}" type="parTrans" cxnId="{96140740-BD32-4465-A8B2-396BA4D09835}">
      <dgm:prSet/>
      <dgm:spPr/>
      <dgm:t>
        <a:bodyPr/>
        <a:lstStyle/>
        <a:p>
          <a:endParaRPr lang="ru-RU"/>
        </a:p>
      </dgm:t>
    </dgm:pt>
    <dgm:pt modelId="{53AA0D1E-407F-4271-8123-28D573BB204A}" type="sibTrans" cxnId="{96140740-BD32-4465-A8B2-396BA4D09835}">
      <dgm:prSet/>
      <dgm:spPr/>
      <dgm:t>
        <a:bodyPr/>
        <a:lstStyle/>
        <a:p>
          <a:endParaRPr lang="ru-RU"/>
        </a:p>
      </dgm:t>
    </dgm:pt>
    <dgm:pt modelId="{0220083E-ACE5-493F-A917-188BC7227915}">
      <dgm:prSet phldrT="[Текст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2</a:t>
          </a:r>
          <a:endParaRPr lang="ru-RU" dirty="0"/>
        </a:p>
      </dgm:t>
    </dgm:pt>
    <dgm:pt modelId="{4AAB4E6F-F2B2-4095-9CFF-D74E892760F6}" type="parTrans" cxnId="{F4B19330-2EC1-4B7A-8A4D-B59CBBA311A9}">
      <dgm:prSet/>
      <dgm:spPr/>
      <dgm:t>
        <a:bodyPr/>
        <a:lstStyle/>
        <a:p>
          <a:endParaRPr lang="ru-RU"/>
        </a:p>
      </dgm:t>
    </dgm:pt>
    <dgm:pt modelId="{B6D3EC45-4AAE-40EF-9D6A-BE9545BCF806}" type="sibTrans" cxnId="{F4B19330-2EC1-4B7A-8A4D-B59CBBA311A9}">
      <dgm:prSet/>
      <dgm:spPr/>
      <dgm:t>
        <a:bodyPr/>
        <a:lstStyle/>
        <a:p>
          <a:endParaRPr lang="ru-RU"/>
        </a:p>
      </dgm:t>
    </dgm:pt>
    <dgm:pt modelId="{9733BF8E-BA42-4803-974B-15DD5A109312}">
      <dgm:prSet phldrT="[Текст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3</a:t>
          </a:r>
          <a:endParaRPr lang="ru-RU" dirty="0"/>
        </a:p>
      </dgm:t>
    </dgm:pt>
    <dgm:pt modelId="{80DCFB76-64FE-4CC4-8F7D-C73E107C1746}" type="parTrans" cxnId="{45AC8212-0DCB-452E-8AAC-E15568C1A03A}">
      <dgm:prSet/>
      <dgm:spPr/>
      <dgm:t>
        <a:bodyPr/>
        <a:lstStyle/>
        <a:p>
          <a:endParaRPr lang="ru-RU"/>
        </a:p>
      </dgm:t>
    </dgm:pt>
    <dgm:pt modelId="{FF3BA096-88C4-43C8-8889-6E09901B6696}" type="sibTrans" cxnId="{45AC8212-0DCB-452E-8AAC-E15568C1A03A}">
      <dgm:prSet/>
      <dgm:spPr/>
      <dgm:t>
        <a:bodyPr/>
        <a:lstStyle/>
        <a:p>
          <a:endParaRPr lang="ru-RU"/>
        </a:p>
      </dgm:t>
    </dgm:pt>
    <dgm:pt modelId="{9FBB62DE-E9A7-4850-BAD8-A03989D4332E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lnSpc>
              <a:spcPct val="70000"/>
            </a:lnSpc>
          </a:pPr>
          <a:r>
            <a:rPr lang="ru-RU" sz="2300" dirty="0" smtClean="0">
              <a:solidFill>
                <a:schemeClr val="accent2">
                  <a:lumMod val="50000"/>
                </a:schemeClr>
              </a:solidFill>
            </a:rPr>
            <a:t>Сбор электронных журналов работы станции печати КИМ</a:t>
          </a:r>
        </a:p>
      </dgm:t>
    </dgm:pt>
    <dgm:pt modelId="{2CA7C856-771C-45F0-BC5A-C73F75B297F1}" type="parTrans" cxnId="{9DA0525C-33B8-41E8-9B90-2053FEE2724C}">
      <dgm:prSet/>
      <dgm:spPr/>
      <dgm:t>
        <a:bodyPr/>
        <a:lstStyle/>
        <a:p>
          <a:endParaRPr lang="ru-RU"/>
        </a:p>
      </dgm:t>
    </dgm:pt>
    <dgm:pt modelId="{48E3A7A0-1E75-487B-9967-748F4C7C9834}" type="sibTrans" cxnId="{9DA0525C-33B8-41E8-9B90-2053FEE2724C}">
      <dgm:prSet/>
      <dgm:spPr/>
      <dgm:t>
        <a:bodyPr/>
        <a:lstStyle/>
        <a:p>
          <a:endParaRPr lang="ru-RU"/>
        </a:p>
      </dgm:t>
    </dgm:pt>
    <dgm:pt modelId="{FD230BF6-EAD1-4F57-9729-8A4491184893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lnSpc>
              <a:spcPct val="70000"/>
            </a:lnSpc>
          </a:pPr>
          <a:r>
            <a:rPr lang="ru-RU" sz="2300" dirty="0" smtClean="0">
              <a:solidFill>
                <a:schemeClr val="accent2">
                  <a:lumMod val="50000"/>
                </a:schemeClr>
              </a:solidFill>
            </a:rPr>
            <a:t>Заполнение протокола печати КИМ</a:t>
          </a:r>
        </a:p>
      </dgm:t>
    </dgm:pt>
    <dgm:pt modelId="{8300E8EC-05DF-4274-8401-435677F87E1C}" type="parTrans" cxnId="{65FE640D-1C50-4C62-953C-9671627EBA3D}">
      <dgm:prSet/>
      <dgm:spPr/>
      <dgm:t>
        <a:bodyPr/>
        <a:lstStyle/>
        <a:p>
          <a:endParaRPr lang="ru-RU"/>
        </a:p>
      </dgm:t>
    </dgm:pt>
    <dgm:pt modelId="{3012DD38-E4AA-491D-910E-ACDC86DFF95D}" type="sibTrans" cxnId="{65FE640D-1C50-4C62-953C-9671627EBA3D}">
      <dgm:prSet/>
      <dgm:spPr/>
      <dgm:t>
        <a:bodyPr/>
        <a:lstStyle/>
        <a:p>
          <a:endParaRPr lang="ru-RU"/>
        </a:p>
      </dgm:t>
    </dgm:pt>
    <dgm:pt modelId="{5DF63FD6-86FB-4644-B056-24F5F019A799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lnSpc>
              <a:spcPct val="70000"/>
            </a:lnSpc>
          </a:pPr>
          <a:r>
            <a:rPr lang="ru-RU" sz="2300" dirty="0" smtClean="0">
              <a:solidFill>
                <a:schemeClr val="accent2">
                  <a:lumMod val="50000"/>
                </a:schemeClr>
              </a:solidFill>
            </a:rPr>
            <a:t>Формирование протокола печати КИМ</a:t>
          </a:r>
          <a:endParaRPr lang="ru-RU" sz="2300" dirty="0">
            <a:solidFill>
              <a:schemeClr val="accent2">
                <a:lumMod val="50000"/>
              </a:schemeClr>
            </a:solidFill>
          </a:endParaRPr>
        </a:p>
      </dgm:t>
    </dgm:pt>
    <dgm:pt modelId="{F5D1F433-4659-4686-89D5-EEA0A41CB4E9}" type="parTrans" cxnId="{2DEA040E-7318-42CD-AA54-C767A628D44A}">
      <dgm:prSet/>
      <dgm:spPr/>
      <dgm:t>
        <a:bodyPr/>
        <a:lstStyle/>
        <a:p>
          <a:endParaRPr lang="ru-RU"/>
        </a:p>
      </dgm:t>
    </dgm:pt>
    <dgm:pt modelId="{02C89E10-76F9-4811-A876-6CF5BEF30AC5}" type="sibTrans" cxnId="{2DEA040E-7318-42CD-AA54-C767A628D44A}">
      <dgm:prSet/>
      <dgm:spPr/>
      <dgm:t>
        <a:bodyPr/>
        <a:lstStyle/>
        <a:p>
          <a:endParaRPr lang="ru-RU"/>
        </a:p>
      </dgm:t>
    </dgm:pt>
    <dgm:pt modelId="{C2D4D3BD-083A-46FD-ABA4-E388289AEC41}" type="pres">
      <dgm:prSet presAssocID="{53F7A29C-4F31-4AB6-B5EB-DE1A9AD60EC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522640A-3C1B-4334-855A-D48BC2575FF7}" type="pres">
      <dgm:prSet presAssocID="{8FAD971C-593D-49DB-8DB7-97AA8B356F9F}" presName="composite" presStyleCnt="0"/>
      <dgm:spPr/>
    </dgm:pt>
    <dgm:pt modelId="{B128BD87-9329-4500-B425-3135DF914BDE}" type="pres">
      <dgm:prSet presAssocID="{8FAD971C-593D-49DB-8DB7-97AA8B356F9F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9A5D2D-DA61-40A2-9367-3B508F3127B0}" type="pres">
      <dgm:prSet presAssocID="{8FAD971C-593D-49DB-8DB7-97AA8B356F9F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DA3D19-6671-4B67-A7A4-E1834B5C7EBA}" type="pres">
      <dgm:prSet presAssocID="{ACF9BA9D-D890-4190-B300-E96E0EEB2B5F}" presName="sp" presStyleCnt="0"/>
      <dgm:spPr/>
    </dgm:pt>
    <dgm:pt modelId="{3EB2664D-979E-4762-BCFF-FFD56C769B5D}" type="pres">
      <dgm:prSet presAssocID="{0220083E-ACE5-493F-A917-188BC7227915}" presName="composite" presStyleCnt="0"/>
      <dgm:spPr/>
    </dgm:pt>
    <dgm:pt modelId="{5EBDBEC5-1B04-44BC-B77E-1094254B97FA}" type="pres">
      <dgm:prSet presAssocID="{0220083E-ACE5-493F-A917-188BC7227915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373D0F-CE13-4889-A1C1-8D140FFA512B}" type="pres">
      <dgm:prSet presAssocID="{0220083E-ACE5-493F-A917-188BC7227915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8E7EB6-8C84-4A59-B2C4-2CF48405DB48}" type="pres">
      <dgm:prSet presAssocID="{B6D3EC45-4AAE-40EF-9D6A-BE9545BCF806}" presName="sp" presStyleCnt="0"/>
      <dgm:spPr/>
    </dgm:pt>
    <dgm:pt modelId="{2CAF82A8-87CC-4217-8F7C-FB883F85E8EB}" type="pres">
      <dgm:prSet presAssocID="{9733BF8E-BA42-4803-974B-15DD5A109312}" presName="composite" presStyleCnt="0"/>
      <dgm:spPr/>
    </dgm:pt>
    <dgm:pt modelId="{E9830861-E08C-4A7F-8649-1E086F902304}" type="pres">
      <dgm:prSet presAssocID="{9733BF8E-BA42-4803-974B-15DD5A109312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91AFDF-2096-45A0-9D75-583A5FAD99AD}" type="pres">
      <dgm:prSet presAssocID="{9733BF8E-BA42-4803-974B-15DD5A109312}" presName="descendantText" presStyleLbl="alignAcc1" presStyleIdx="2" presStyleCnt="3" custLinFactNeighborX="255" custLinFactNeighborY="-9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FB58B4D-CCAF-4F30-BDB9-BFBCF30A53ED}" type="presOf" srcId="{9733BF8E-BA42-4803-974B-15DD5A109312}" destId="{E9830861-E08C-4A7F-8649-1E086F902304}" srcOrd="0" destOrd="0" presId="urn:microsoft.com/office/officeart/2005/8/layout/chevron2"/>
    <dgm:cxn modelId="{45AC8212-0DCB-452E-8AAC-E15568C1A03A}" srcId="{53F7A29C-4F31-4AB6-B5EB-DE1A9AD60EC5}" destId="{9733BF8E-BA42-4803-974B-15DD5A109312}" srcOrd="2" destOrd="0" parTransId="{80DCFB76-64FE-4CC4-8F7D-C73E107C1746}" sibTransId="{FF3BA096-88C4-43C8-8889-6E09901B6696}"/>
    <dgm:cxn modelId="{465FE5F4-D3BC-4A2D-852A-AEF9548088AE}" type="presOf" srcId="{37F9F17D-03CC-4C8E-B0EE-53CD2C598997}" destId="{FA9A5D2D-DA61-40A2-9367-3B508F3127B0}" srcOrd="0" destOrd="0" presId="urn:microsoft.com/office/officeart/2005/8/layout/chevron2"/>
    <dgm:cxn modelId="{5C803A28-E152-4596-B823-DE718C51BD2F}" type="presOf" srcId="{5DF63FD6-86FB-4644-B056-24F5F019A799}" destId="{FA9A5D2D-DA61-40A2-9367-3B508F3127B0}" srcOrd="0" destOrd="1" presId="urn:microsoft.com/office/officeart/2005/8/layout/chevron2"/>
    <dgm:cxn modelId="{103CF3C9-9AD5-489C-AB1C-5293C7122F30}" srcId="{53F7A29C-4F31-4AB6-B5EB-DE1A9AD60EC5}" destId="{8FAD971C-593D-49DB-8DB7-97AA8B356F9F}" srcOrd="0" destOrd="0" parTransId="{BF5280EF-5535-46BF-9279-982B1DF3D948}" sibTransId="{ACF9BA9D-D890-4190-B300-E96E0EEB2B5F}"/>
    <dgm:cxn modelId="{A517B7F8-2E82-4599-B9C7-9CC911930088}" type="presOf" srcId="{9FBB62DE-E9A7-4850-BAD8-A03989D4332E}" destId="{AF91AFDF-2096-45A0-9D75-583A5FAD99AD}" srcOrd="0" destOrd="0" presId="urn:microsoft.com/office/officeart/2005/8/layout/chevron2"/>
    <dgm:cxn modelId="{65FE640D-1C50-4C62-953C-9671627EBA3D}" srcId="{0220083E-ACE5-493F-A917-188BC7227915}" destId="{FD230BF6-EAD1-4F57-9729-8A4491184893}" srcOrd="0" destOrd="0" parTransId="{8300E8EC-05DF-4274-8401-435677F87E1C}" sibTransId="{3012DD38-E4AA-491D-910E-ACDC86DFF95D}"/>
    <dgm:cxn modelId="{2DEA040E-7318-42CD-AA54-C767A628D44A}" srcId="{8FAD971C-593D-49DB-8DB7-97AA8B356F9F}" destId="{5DF63FD6-86FB-4644-B056-24F5F019A799}" srcOrd="1" destOrd="0" parTransId="{F5D1F433-4659-4686-89D5-EEA0A41CB4E9}" sibTransId="{02C89E10-76F9-4811-A876-6CF5BEF30AC5}"/>
    <dgm:cxn modelId="{F4B19330-2EC1-4B7A-8A4D-B59CBBA311A9}" srcId="{53F7A29C-4F31-4AB6-B5EB-DE1A9AD60EC5}" destId="{0220083E-ACE5-493F-A917-188BC7227915}" srcOrd="1" destOrd="0" parTransId="{4AAB4E6F-F2B2-4095-9CFF-D74E892760F6}" sibTransId="{B6D3EC45-4AAE-40EF-9D6A-BE9545BCF806}"/>
    <dgm:cxn modelId="{96140740-BD32-4465-A8B2-396BA4D09835}" srcId="{8FAD971C-593D-49DB-8DB7-97AA8B356F9F}" destId="{37F9F17D-03CC-4C8E-B0EE-53CD2C598997}" srcOrd="0" destOrd="0" parTransId="{760B4335-2E3A-4B29-AB81-0FC8A773117C}" sibTransId="{53AA0D1E-407F-4271-8123-28D573BB204A}"/>
    <dgm:cxn modelId="{8047C926-5223-41F6-B118-EC101DAB9E5D}" type="presOf" srcId="{FD230BF6-EAD1-4F57-9729-8A4491184893}" destId="{B8373D0F-CE13-4889-A1C1-8D140FFA512B}" srcOrd="0" destOrd="0" presId="urn:microsoft.com/office/officeart/2005/8/layout/chevron2"/>
    <dgm:cxn modelId="{221015E7-0C11-491E-B592-142AF2021B53}" type="presOf" srcId="{0220083E-ACE5-493F-A917-188BC7227915}" destId="{5EBDBEC5-1B04-44BC-B77E-1094254B97FA}" srcOrd="0" destOrd="0" presId="urn:microsoft.com/office/officeart/2005/8/layout/chevron2"/>
    <dgm:cxn modelId="{09D2C0DF-9A45-4ADF-8EA1-C5F63C1FA23B}" type="presOf" srcId="{53F7A29C-4F31-4AB6-B5EB-DE1A9AD60EC5}" destId="{C2D4D3BD-083A-46FD-ABA4-E388289AEC41}" srcOrd="0" destOrd="0" presId="urn:microsoft.com/office/officeart/2005/8/layout/chevron2"/>
    <dgm:cxn modelId="{9DA0525C-33B8-41E8-9B90-2053FEE2724C}" srcId="{9733BF8E-BA42-4803-974B-15DD5A109312}" destId="{9FBB62DE-E9A7-4850-BAD8-A03989D4332E}" srcOrd="0" destOrd="0" parTransId="{2CA7C856-771C-45F0-BC5A-C73F75B297F1}" sibTransId="{48E3A7A0-1E75-487B-9967-748F4C7C9834}"/>
    <dgm:cxn modelId="{CF47C0E1-5816-4758-A3E4-B66C594C295B}" type="presOf" srcId="{8FAD971C-593D-49DB-8DB7-97AA8B356F9F}" destId="{B128BD87-9329-4500-B425-3135DF914BDE}" srcOrd="0" destOrd="0" presId="urn:microsoft.com/office/officeart/2005/8/layout/chevron2"/>
    <dgm:cxn modelId="{2B193D0B-9F1D-48C0-8914-21E237E55EF1}" type="presParOf" srcId="{C2D4D3BD-083A-46FD-ABA4-E388289AEC41}" destId="{5522640A-3C1B-4334-855A-D48BC2575FF7}" srcOrd="0" destOrd="0" presId="urn:microsoft.com/office/officeart/2005/8/layout/chevron2"/>
    <dgm:cxn modelId="{3F338542-2D94-48D7-8DBA-3F7DCFB4508E}" type="presParOf" srcId="{5522640A-3C1B-4334-855A-D48BC2575FF7}" destId="{B128BD87-9329-4500-B425-3135DF914BDE}" srcOrd="0" destOrd="0" presId="urn:microsoft.com/office/officeart/2005/8/layout/chevron2"/>
    <dgm:cxn modelId="{005C214F-8E7E-4327-B8BB-4D088845D6D3}" type="presParOf" srcId="{5522640A-3C1B-4334-855A-D48BC2575FF7}" destId="{FA9A5D2D-DA61-40A2-9367-3B508F3127B0}" srcOrd="1" destOrd="0" presId="urn:microsoft.com/office/officeart/2005/8/layout/chevron2"/>
    <dgm:cxn modelId="{5D83C67D-376C-44CD-93B2-18FC5775ABCD}" type="presParOf" srcId="{C2D4D3BD-083A-46FD-ABA4-E388289AEC41}" destId="{C8DA3D19-6671-4B67-A7A4-E1834B5C7EBA}" srcOrd="1" destOrd="0" presId="urn:microsoft.com/office/officeart/2005/8/layout/chevron2"/>
    <dgm:cxn modelId="{A6B9C992-E6C8-4080-A639-FA5171055CB9}" type="presParOf" srcId="{C2D4D3BD-083A-46FD-ABA4-E388289AEC41}" destId="{3EB2664D-979E-4762-BCFF-FFD56C769B5D}" srcOrd="2" destOrd="0" presId="urn:microsoft.com/office/officeart/2005/8/layout/chevron2"/>
    <dgm:cxn modelId="{B2E3BE1E-8E7D-4431-B201-31683B523F86}" type="presParOf" srcId="{3EB2664D-979E-4762-BCFF-FFD56C769B5D}" destId="{5EBDBEC5-1B04-44BC-B77E-1094254B97FA}" srcOrd="0" destOrd="0" presId="urn:microsoft.com/office/officeart/2005/8/layout/chevron2"/>
    <dgm:cxn modelId="{33BCE5E8-F3C7-4088-A0D6-4FAAA4D2ECCE}" type="presParOf" srcId="{3EB2664D-979E-4762-BCFF-FFD56C769B5D}" destId="{B8373D0F-CE13-4889-A1C1-8D140FFA512B}" srcOrd="1" destOrd="0" presId="urn:microsoft.com/office/officeart/2005/8/layout/chevron2"/>
    <dgm:cxn modelId="{9E133F6D-391C-49FD-8311-964BBDC331D9}" type="presParOf" srcId="{C2D4D3BD-083A-46FD-ABA4-E388289AEC41}" destId="{188E7EB6-8C84-4A59-B2C4-2CF48405DB48}" srcOrd="3" destOrd="0" presId="urn:microsoft.com/office/officeart/2005/8/layout/chevron2"/>
    <dgm:cxn modelId="{4D87A625-D903-4710-891E-A009CA4AAD7E}" type="presParOf" srcId="{C2D4D3BD-083A-46FD-ABA4-E388289AEC41}" destId="{2CAF82A8-87CC-4217-8F7C-FB883F85E8EB}" srcOrd="4" destOrd="0" presId="urn:microsoft.com/office/officeart/2005/8/layout/chevron2"/>
    <dgm:cxn modelId="{B6D562BB-B1CD-483E-B93B-DFC202A1DD63}" type="presParOf" srcId="{2CAF82A8-87CC-4217-8F7C-FB883F85E8EB}" destId="{E9830861-E08C-4A7F-8649-1E086F902304}" srcOrd="0" destOrd="0" presId="urn:microsoft.com/office/officeart/2005/8/layout/chevron2"/>
    <dgm:cxn modelId="{6B8E6068-DB35-45F4-BC57-60C75EE7D12B}" type="presParOf" srcId="{2CAF82A8-87CC-4217-8F7C-FB883F85E8EB}" destId="{AF91AFDF-2096-45A0-9D75-583A5FAD99A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0150501E-42A2-496F-8BA4-6A75717728B8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CFC4E16-D5A6-47B7-A638-9A5635A9916F}">
      <dgm:prSet phldrT="[Текст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n-US" dirty="0" smtClean="0">
              <a:solidFill>
                <a:schemeClr val="bg1">
                  <a:lumMod val="50000"/>
                </a:schemeClr>
              </a:solidFill>
            </a:rPr>
            <a:t>IV.</a:t>
          </a:r>
          <a:r>
            <a:rPr lang="ru-RU" dirty="0" smtClean="0">
              <a:solidFill>
                <a:schemeClr val="bg1">
                  <a:lumMod val="50000"/>
                </a:schemeClr>
              </a:solidFill>
            </a:rPr>
            <a:t>Основная печать КИМ</a:t>
          </a:r>
        </a:p>
      </dgm:t>
    </dgm:pt>
    <dgm:pt modelId="{6B663F01-23B1-41CF-919A-E6918E3FEE2D}" type="parTrans" cxnId="{F060E63D-9F97-4059-9BA5-CFE59AF162C7}">
      <dgm:prSet/>
      <dgm:spPr/>
      <dgm:t>
        <a:bodyPr/>
        <a:lstStyle/>
        <a:p>
          <a:endParaRPr lang="ru-RU"/>
        </a:p>
      </dgm:t>
    </dgm:pt>
    <dgm:pt modelId="{045590DC-0BBC-4D1B-84DA-41A8842D9D89}" type="sibTrans" cxnId="{F060E63D-9F97-4059-9BA5-CFE59AF162C7}">
      <dgm:prSet/>
      <dgm:spPr/>
      <dgm:t>
        <a:bodyPr/>
        <a:lstStyle/>
        <a:p>
          <a:endParaRPr lang="ru-RU"/>
        </a:p>
      </dgm:t>
    </dgm:pt>
    <dgm:pt modelId="{0BCF2590-E737-45F5-8B17-1D7E57C10ACA}">
      <dgm:prSet phldrT="[Текст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n-US" dirty="0" smtClean="0">
              <a:solidFill>
                <a:schemeClr val="bg1">
                  <a:lumMod val="50000"/>
                </a:schemeClr>
              </a:solidFill>
            </a:rPr>
            <a:t>V.</a:t>
          </a:r>
          <a:r>
            <a:rPr lang="ru-RU" dirty="0" smtClean="0">
              <a:solidFill>
                <a:schemeClr val="bg1">
                  <a:lumMod val="50000"/>
                </a:schemeClr>
              </a:solidFill>
            </a:rPr>
            <a:t>Дополни-тельная печать КИМ</a:t>
          </a:r>
        </a:p>
      </dgm:t>
    </dgm:pt>
    <dgm:pt modelId="{DC6028DB-46A4-4F0B-92B4-515E66431846}" type="parTrans" cxnId="{06B624EE-A896-4E95-B9CE-E79F4EF39FD4}">
      <dgm:prSet/>
      <dgm:spPr/>
      <dgm:t>
        <a:bodyPr/>
        <a:lstStyle/>
        <a:p>
          <a:endParaRPr lang="ru-RU"/>
        </a:p>
      </dgm:t>
    </dgm:pt>
    <dgm:pt modelId="{70491C54-E9A9-463F-84BE-1D73E43BCF17}" type="sibTrans" cxnId="{06B624EE-A896-4E95-B9CE-E79F4EF39FD4}">
      <dgm:prSet/>
      <dgm:spPr/>
      <dgm:t>
        <a:bodyPr/>
        <a:lstStyle/>
        <a:p>
          <a:endParaRPr lang="ru-RU"/>
        </a:p>
      </dgm:t>
    </dgm:pt>
    <dgm:pt modelId="{BD9A0D7A-37E8-4EAB-A30E-E5A0B02993A1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VI. </a:t>
          </a:r>
          <a:r>
            <a:rPr lang="ru-RU" dirty="0" smtClean="0">
              <a:solidFill>
                <a:schemeClr val="bg1"/>
              </a:solidFill>
            </a:rPr>
            <a:t>Завершение экзамена</a:t>
          </a:r>
        </a:p>
      </dgm:t>
    </dgm:pt>
    <dgm:pt modelId="{60E86EAA-C328-4E26-BB32-D5E786F130CC}" type="parTrans" cxnId="{3B1DDBCE-945A-48A8-8468-C0BDC10BFFF0}">
      <dgm:prSet/>
      <dgm:spPr/>
      <dgm:t>
        <a:bodyPr/>
        <a:lstStyle/>
        <a:p>
          <a:endParaRPr lang="ru-RU"/>
        </a:p>
      </dgm:t>
    </dgm:pt>
    <dgm:pt modelId="{E7B00DB0-8B46-435C-8A41-61808E541BC6}" type="sibTrans" cxnId="{3B1DDBCE-945A-48A8-8468-C0BDC10BFFF0}">
      <dgm:prSet/>
      <dgm:spPr/>
      <dgm:t>
        <a:bodyPr/>
        <a:lstStyle/>
        <a:p>
          <a:endParaRPr lang="ru-RU"/>
        </a:p>
      </dgm:t>
    </dgm:pt>
    <dgm:pt modelId="{195DD8B8-3341-427B-96E7-098BBBFA0003}" type="pres">
      <dgm:prSet presAssocID="{0150501E-42A2-496F-8BA4-6A75717728B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D49FCAE-BF41-49BC-AE66-BE6865274377}" type="pres">
      <dgm:prSet presAssocID="{DCFC4E16-D5A6-47B7-A638-9A5635A9916F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CCB655-2033-4B4F-9A8D-F11EFCF14005}" type="pres">
      <dgm:prSet presAssocID="{045590DC-0BBC-4D1B-84DA-41A8842D9D89}" presName="parTxOnlySpace" presStyleCnt="0"/>
      <dgm:spPr/>
    </dgm:pt>
    <dgm:pt modelId="{6EA90A98-208F-4047-A4D2-2FF2D2D30D7A}" type="pres">
      <dgm:prSet presAssocID="{0BCF2590-E737-45F5-8B17-1D7E57C10ACA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65E01F-817D-4C1F-83D5-0757148DFA3A}" type="pres">
      <dgm:prSet presAssocID="{70491C54-E9A9-463F-84BE-1D73E43BCF17}" presName="parTxOnlySpace" presStyleCnt="0"/>
      <dgm:spPr/>
    </dgm:pt>
    <dgm:pt modelId="{676784D6-B9A0-4510-A81F-C30A28DAE71B}" type="pres">
      <dgm:prSet presAssocID="{BD9A0D7A-37E8-4EAB-A30E-E5A0B02993A1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B1DDBCE-945A-48A8-8468-C0BDC10BFFF0}" srcId="{0150501E-42A2-496F-8BA4-6A75717728B8}" destId="{BD9A0D7A-37E8-4EAB-A30E-E5A0B02993A1}" srcOrd="2" destOrd="0" parTransId="{60E86EAA-C328-4E26-BB32-D5E786F130CC}" sibTransId="{E7B00DB0-8B46-435C-8A41-61808E541BC6}"/>
    <dgm:cxn modelId="{06B624EE-A896-4E95-B9CE-E79F4EF39FD4}" srcId="{0150501E-42A2-496F-8BA4-6A75717728B8}" destId="{0BCF2590-E737-45F5-8B17-1D7E57C10ACA}" srcOrd="1" destOrd="0" parTransId="{DC6028DB-46A4-4F0B-92B4-515E66431846}" sibTransId="{70491C54-E9A9-463F-84BE-1D73E43BCF17}"/>
    <dgm:cxn modelId="{D31D3D22-E491-48B8-8BDE-46922E06BCBA}" type="presOf" srcId="{0BCF2590-E737-45F5-8B17-1D7E57C10ACA}" destId="{6EA90A98-208F-4047-A4D2-2FF2D2D30D7A}" srcOrd="0" destOrd="0" presId="urn:microsoft.com/office/officeart/2005/8/layout/chevron1"/>
    <dgm:cxn modelId="{F84A2E9C-BAFE-40E8-A612-434AC4F9A717}" type="presOf" srcId="{0150501E-42A2-496F-8BA4-6A75717728B8}" destId="{195DD8B8-3341-427B-96E7-098BBBFA0003}" srcOrd="0" destOrd="0" presId="urn:microsoft.com/office/officeart/2005/8/layout/chevron1"/>
    <dgm:cxn modelId="{D6918F0D-8D97-4A6B-B9D1-8A2CFA6B0676}" type="presOf" srcId="{BD9A0D7A-37E8-4EAB-A30E-E5A0B02993A1}" destId="{676784D6-B9A0-4510-A81F-C30A28DAE71B}" srcOrd="0" destOrd="0" presId="urn:microsoft.com/office/officeart/2005/8/layout/chevron1"/>
    <dgm:cxn modelId="{D1E6DA53-3669-477B-800A-5AB1174C26D0}" type="presOf" srcId="{DCFC4E16-D5A6-47B7-A638-9A5635A9916F}" destId="{DD49FCAE-BF41-49BC-AE66-BE6865274377}" srcOrd="0" destOrd="0" presId="urn:microsoft.com/office/officeart/2005/8/layout/chevron1"/>
    <dgm:cxn modelId="{F060E63D-9F97-4059-9BA5-CFE59AF162C7}" srcId="{0150501E-42A2-496F-8BA4-6A75717728B8}" destId="{DCFC4E16-D5A6-47B7-A638-9A5635A9916F}" srcOrd="0" destOrd="0" parTransId="{6B663F01-23B1-41CF-919A-E6918E3FEE2D}" sibTransId="{045590DC-0BBC-4D1B-84DA-41A8842D9D89}"/>
    <dgm:cxn modelId="{32C75BB1-126B-41E8-BD4C-0CE6606B06AD}" type="presParOf" srcId="{195DD8B8-3341-427B-96E7-098BBBFA0003}" destId="{DD49FCAE-BF41-49BC-AE66-BE6865274377}" srcOrd="0" destOrd="0" presId="urn:microsoft.com/office/officeart/2005/8/layout/chevron1"/>
    <dgm:cxn modelId="{1B08006F-31AA-4D58-814B-D5E9E527CE6A}" type="presParOf" srcId="{195DD8B8-3341-427B-96E7-098BBBFA0003}" destId="{FFCCB655-2033-4B4F-9A8D-F11EFCF14005}" srcOrd="1" destOrd="0" presId="urn:microsoft.com/office/officeart/2005/8/layout/chevron1"/>
    <dgm:cxn modelId="{915A67F6-38DA-43CD-8EBB-0E38EC8C995A}" type="presParOf" srcId="{195DD8B8-3341-427B-96E7-098BBBFA0003}" destId="{6EA90A98-208F-4047-A4D2-2FF2D2D30D7A}" srcOrd="2" destOrd="0" presId="urn:microsoft.com/office/officeart/2005/8/layout/chevron1"/>
    <dgm:cxn modelId="{4976D303-9E8C-4FE0-8962-B1EB0E8D9901}" type="presParOf" srcId="{195DD8B8-3341-427B-96E7-098BBBFA0003}" destId="{7C65E01F-817D-4C1F-83D5-0757148DFA3A}" srcOrd="3" destOrd="0" presId="urn:microsoft.com/office/officeart/2005/8/layout/chevron1"/>
    <dgm:cxn modelId="{9262AF4D-586A-4FC3-B875-A68CF4C572F9}" type="presParOf" srcId="{195DD8B8-3341-427B-96E7-098BBBFA0003}" destId="{676784D6-B9A0-4510-A81F-C30A28DAE71B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0150501E-42A2-496F-8BA4-6A75717728B8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CFC4E16-D5A6-47B7-A638-9A5635A9916F}">
      <dgm:prSet phldrT="[Текст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n-US" dirty="0" smtClean="0">
              <a:solidFill>
                <a:schemeClr val="bg1">
                  <a:lumMod val="50000"/>
                </a:schemeClr>
              </a:solidFill>
            </a:rPr>
            <a:t>IV.</a:t>
          </a:r>
          <a:r>
            <a:rPr lang="ru-RU" dirty="0" smtClean="0">
              <a:solidFill>
                <a:schemeClr val="bg1">
                  <a:lumMod val="50000"/>
                </a:schemeClr>
              </a:solidFill>
            </a:rPr>
            <a:t>Основная печать КИМ</a:t>
          </a:r>
        </a:p>
      </dgm:t>
    </dgm:pt>
    <dgm:pt modelId="{6B663F01-23B1-41CF-919A-E6918E3FEE2D}" type="parTrans" cxnId="{F060E63D-9F97-4059-9BA5-CFE59AF162C7}">
      <dgm:prSet/>
      <dgm:spPr/>
      <dgm:t>
        <a:bodyPr/>
        <a:lstStyle/>
        <a:p>
          <a:endParaRPr lang="ru-RU"/>
        </a:p>
      </dgm:t>
    </dgm:pt>
    <dgm:pt modelId="{045590DC-0BBC-4D1B-84DA-41A8842D9D89}" type="sibTrans" cxnId="{F060E63D-9F97-4059-9BA5-CFE59AF162C7}">
      <dgm:prSet/>
      <dgm:spPr/>
      <dgm:t>
        <a:bodyPr/>
        <a:lstStyle/>
        <a:p>
          <a:endParaRPr lang="ru-RU"/>
        </a:p>
      </dgm:t>
    </dgm:pt>
    <dgm:pt modelId="{0BCF2590-E737-45F5-8B17-1D7E57C10ACA}">
      <dgm:prSet phldrT="[Текст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n-US" dirty="0" smtClean="0">
              <a:solidFill>
                <a:schemeClr val="bg1">
                  <a:lumMod val="50000"/>
                </a:schemeClr>
              </a:solidFill>
            </a:rPr>
            <a:t>V.</a:t>
          </a:r>
          <a:r>
            <a:rPr lang="ru-RU" dirty="0" smtClean="0">
              <a:solidFill>
                <a:schemeClr val="bg1">
                  <a:lumMod val="50000"/>
                </a:schemeClr>
              </a:solidFill>
            </a:rPr>
            <a:t>Дополни-тельная печать КИМ</a:t>
          </a:r>
        </a:p>
      </dgm:t>
    </dgm:pt>
    <dgm:pt modelId="{DC6028DB-46A4-4F0B-92B4-515E66431846}" type="parTrans" cxnId="{06B624EE-A896-4E95-B9CE-E79F4EF39FD4}">
      <dgm:prSet/>
      <dgm:spPr/>
      <dgm:t>
        <a:bodyPr/>
        <a:lstStyle/>
        <a:p>
          <a:endParaRPr lang="ru-RU"/>
        </a:p>
      </dgm:t>
    </dgm:pt>
    <dgm:pt modelId="{70491C54-E9A9-463F-84BE-1D73E43BCF17}" type="sibTrans" cxnId="{06B624EE-A896-4E95-B9CE-E79F4EF39FD4}">
      <dgm:prSet/>
      <dgm:spPr/>
      <dgm:t>
        <a:bodyPr/>
        <a:lstStyle/>
        <a:p>
          <a:endParaRPr lang="ru-RU"/>
        </a:p>
      </dgm:t>
    </dgm:pt>
    <dgm:pt modelId="{BD9A0D7A-37E8-4EAB-A30E-E5A0B02993A1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VI. </a:t>
          </a:r>
          <a:r>
            <a:rPr lang="ru-RU" dirty="0" smtClean="0">
              <a:solidFill>
                <a:schemeClr val="bg1"/>
              </a:solidFill>
            </a:rPr>
            <a:t>Завершение экзамена</a:t>
          </a:r>
        </a:p>
      </dgm:t>
    </dgm:pt>
    <dgm:pt modelId="{60E86EAA-C328-4E26-BB32-D5E786F130CC}" type="parTrans" cxnId="{3B1DDBCE-945A-48A8-8468-C0BDC10BFFF0}">
      <dgm:prSet/>
      <dgm:spPr/>
      <dgm:t>
        <a:bodyPr/>
        <a:lstStyle/>
        <a:p>
          <a:endParaRPr lang="ru-RU"/>
        </a:p>
      </dgm:t>
    </dgm:pt>
    <dgm:pt modelId="{E7B00DB0-8B46-435C-8A41-61808E541BC6}" type="sibTrans" cxnId="{3B1DDBCE-945A-48A8-8468-C0BDC10BFFF0}">
      <dgm:prSet/>
      <dgm:spPr/>
      <dgm:t>
        <a:bodyPr/>
        <a:lstStyle/>
        <a:p>
          <a:endParaRPr lang="ru-RU"/>
        </a:p>
      </dgm:t>
    </dgm:pt>
    <dgm:pt modelId="{195DD8B8-3341-427B-96E7-098BBBFA0003}" type="pres">
      <dgm:prSet presAssocID="{0150501E-42A2-496F-8BA4-6A75717728B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D49FCAE-BF41-49BC-AE66-BE6865274377}" type="pres">
      <dgm:prSet presAssocID="{DCFC4E16-D5A6-47B7-A638-9A5635A9916F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CCB655-2033-4B4F-9A8D-F11EFCF14005}" type="pres">
      <dgm:prSet presAssocID="{045590DC-0BBC-4D1B-84DA-41A8842D9D89}" presName="parTxOnlySpace" presStyleCnt="0"/>
      <dgm:spPr/>
    </dgm:pt>
    <dgm:pt modelId="{6EA90A98-208F-4047-A4D2-2FF2D2D30D7A}" type="pres">
      <dgm:prSet presAssocID="{0BCF2590-E737-45F5-8B17-1D7E57C10ACA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65E01F-817D-4C1F-83D5-0757148DFA3A}" type="pres">
      <dgm:prSet presAssocID="{70491C54-E9A9-463F-84BE-1D73E43BCF17}" presName="parTxOnlySpace" presStyleCnt="0"/>
      <dgm:spPr/>
    </dgm:pt>
    <dgm:pt modelId="{676784D6-B9A0-4510-A81F-C30A28DAE71B}" type="pres">
      <dgm:prSet presAssocID="{BD9A0D7A-37E8-4EAB-A30E-E5A0B02993A1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6B624EE-A896-4E95-B9CE-E79F4EF39FD4}" srcId="{0150501E-42A2-496F-8BA4-6A75717728B8}" destId="{0BCF2590-E737-45F5-8B17-1D7E57C10ACA}" srcOrd="1" destOrd="0" parTransId="{DC6028DB-46A4-4F0B-92B4-515E66431846}" sibTransId="{70491C54-E9A9-463F-84BE-1D73E43BCF17}"/>
    <dgm:cxn modelId="{3B1DDBCE-945A-48A8-8468-C0BDC10BFFF0}" srcId="{0150501E-42A2-496F-8BA4-6A75717728B8}" destId="{BD9A0D7A-37E8-4EAB-A30E-E5A0B02993A1}" srcOrd="2" destOrd="0" parTransId="{60E86EAA-C328-4E26-BB32-D5E786F130CC}" sibTransId="{E7B00DB0-8B46-435C-8A41-61808E541BC6}"/>
    <dgm:cxn modelId="{32BE8178-AEE3-440E-9EC1-D8231A1F2E41}" type="presOf" srcId="{0150501E-42A2-496F-8BA4-6A75717728B8}" destId="{195DD8B8-3341-427B-96E7-098BBBFA0003}" srcOrd="0" destOrd="0" presId="urn:microsoft.com/office/officeart/2005/8/layout/chevron1"/>
    <dgm:cxn modelId="{3A6CEC73-6157-4D21-87E8-A050A5CEC8DD}" type="presOf" srcId="{0BCF2590-E737-45F5-8B17-1D7E57C10ACA}" destId="{6EA90A98-208F-4047-A4D2-2FF2D2D30D7A}" srcOrd="0" destOrd="0" presId="urn:microsoft.com/office/officeart/2005/8/layout/chevron1"/>
    <dgm:cxn modelId="{F060E63D-9F97-4059-9BA5-CFE59AF162C7}" srcId="{0150501E-42A2-496F-8BA4-6A75717728B8}" destId="{DCFC4E16-D5A6-47B7-A638-9A5635A9916F}" srcOrd="0" destOrd="0" parTransId="{6B663F01-23B1-41CF-919A-E6918E3FEE2D}" sibTransId="{045590DC-0BBC-4D1B-84DA-41A8842D9D89}"/>
    <dgm:cxn modelId="{E2CED027-4579-4BBE-A0C6-81F97B7C9D50}" type="presOf" srcId="{BD9A0D7A-37E8-4EAB-A30E-E5A0B02993A1}" destId="{676784D6-B9A0-4510-A81F-C30A28DAE71B}" srcOrd="0" destOrd="0" presId="urn:microsoft.com/office/officeart/2005/8/layout/chevron1"/>
    <dgm:cxn modelId="{4480A72B-0D7F-41DF-86E6-15974D825CD9}" type="presOf" srcId="{DCFC4E16-D5A6-47B7-A638-9A5635A9916F}" destId="{DD49FCAE-BF41-49BC-AE66-BE6865274377}" srcOrd="0" destOrd="0" presId="urn:microsoft.com/office/officeart/2005/8/layout/chevron1"/>
    <dgm:cxn modelId="{CB8F18AB-E0CD-4384-88D2-56A4B95BCD2F}" type="presParOf" srcId="{195DD8B8-3341-427B-96E7-098BBBFA0003}" destId="{DD49FCAE-BF41-49BC-AE66-BE6865274377}" srcOrd="0" destOrd="0" presId="urn:microsoft.com/office/officeart/2005/8/layout/chevron1"/>
    <dgm:cxn modelId="{926B0444-A3B5-4ABD-ABAE-6FDF6DD2BB59}" type="presParOf" srcId="{195DD8B8-3341-427B-96E7-098BBBFA0003}" destId="{FFCCB655-2033-4B4F-9A8D-F11EFCF14005}" srcOrd="1" destOrd="0" presId="urn:microsoft.com/office/officeart/2005/8/layout/chevron1"/>
    <dgm:cxn modelId="{24F87AC6-BF43-4D35-92BD-257B65B042CF}" type="presParOf" srcId="{195DD8B8-3341-427B-96E7-098BBBFA0003}" destId="{6EA90A98-208F-4047-A4D2-2FF2D2D30D7A}" srcOrd="2" destOrd="0" presId="urn:microsoft.com/office/officeart/2005/8/layout/chevron1"/>
    <dgm:cxn modelId="{35D0D686-404D-4FC9-BEAE-57777B6B1BC3}" type="presParOf" srcId="{195DD8B8-3341-427B-96E7-098BBBFA0003}" destId="{7C65E01F-817D-4C1F-83D5-0757148DFA3A}" srcOrd="3" destOrd="0" presId="urn:microsoft.com/office/officeart/2005/8/layout/chevron1"/>
    <dgm:cxn modelId="{523702DD-89E4-4195-8450-63FE4032B2E6}" type="presParOf" srcId="{195DD8B8-3341-427B-96E7-098BBBFA0003}" destId="{676784D6-B9A0-4510-A81F-C30A28DAE71B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150501E-42A2-496F-8BA4-6A75717728B8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CFC4E16-D5A6-47B7-A638-9A5635A9916F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I.</a:t>
          </a:r>
          <a:r>
            <a:rPr lang="ru-RU" dirty="0" smtClean="0"/>
            <a:t>Техническая подготовка</a:t>
          </a:r>
          <a:endParaRPr lang="ru-RU" dirty="0"/>
        </a:p>
      </dgm:t>
    </dgm:pt>
    <dgm:pt modelId="{6B663F01-23B1-41CF-919A-E6918E3FEE2D}" type="parTrans" cxnId="{F060E63D-9F97-4059-9BA5-CFE59AF162C7}">
      <dgm:prSet/>
      <dgm:spPr/>
      <dgm:t>
        <a:bodyPr/>
        <a:lstStyle/>
        <a:p>
          <a:endParaRPr lang="ru-RU"/>
        </a:p>
      </dgm:t>
    </dgm:pt>
    <dgm:pt modelId="{045590DC-0BBC-4D1B-84DA-41A8842D9D89}" type="sibTrans" cxnId="{F060E63D-9F97-4059-9BA5-CFE59AF162C7}">
      <dgm:prSet/>
      <dgm:spPr/>
      <dgm:t>
        <a:bodyPr/>
        <a:lstStyle/>
        <a:p>
          <a:endParaRPr lang="ru-RU"/>
        </a:p>
      </dgm:t>
    </dgm:pt>
    <dgm:pt modelId="{0BCF2590-E737-45F5-8B17-1D7E57C10ACA}">
      <dgm:prSet phldrT="[Текст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n-US" smtClean="0">
              <a:solidFill>
                <a:schemeClr val="bg1">
                  <a:lumMod val="50000"/>
                </a:schemeClr>
              </a:solidFill>
            </a:rPr>
            <a:t>II.</a:t>
          </a:r>
          <a:r>
            <a:rPr lang="ru-RU" smtClean="0">
              <a:solidFill>
                <a:schemeClr val="bg1">
                  <a:lumMod val="50000"/>
                </a:schemeClr>
              </a:solidFill>
            </a:rPr>
            <a:t>Контроль технической готовности</a:t>
          </a:r>
          <a:endParaRPr lang="ru-RU" dirty="0">
            <a:solidFill>
              <a:schemeClr val="bg1">
                <a:lumMod val="50000"/>
              </a:schemeClr>
            </a:solidFill>
          </a:endParaRPr>
        </a:p>
      </dgm:t>
    </dgm:pt>
    <dgm:pt modelId="{DC6028DB-46A4-4F0B-92B4-515E66431846}" type="parTrans" cxnId="{06B624EE-A896-4E95-B9CE-E79F4EF39FD4}">
      <dgm:prSet/>
      <dgm:spPr/>
      <dgm:t>
        <a:bodyPr/>
        <a:lstStyle/>
        <a:p>
          <a:endParaRPr lang="ru-RU"/>
        </a:p>
      </dgm:t>
    </dgm:pt>
    <dgm:pt modelId="{70491C54-E9A9-463F-84BE-1D73E43BCF17}" type="sibTrans" cxnId="{06B624EE-A896-4E95-B9CE-E79F4EF39FD4}">
      <dgm:prSet/>
      <dgm:spPr/>
      <dgm:t>
        <a:bodyPr/>
        <a:lstStyle/>
        <a:p>
          <a:endParaRPr lang="ru-RU"/>
        </a:p>
      </dgm:t>
    </dgm:pt>
    <dgm:pt modelId="{BD9A0D7A-37E8-4EAB-A30E-E5A0B02993A1}">
      <dgm:prSet phldrT="[Текст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n-US" smtClean="0">
              <a:solidFill>
                <a:schemeClr val="bg1">
                  <a:lumMod val="50000"/>
                </a:schemeClr>
              </a:solidFill>
            </a:rPr>
            <a:t>III. </a:t>
          </a:r>
          <a:r>
            <a:rPr lang="ru-RU" smtClean="0">
              <a:solidFill>
                <a:schemeClr val="bg1">
                  <a:lumMod val="50000"/>
                </a:schemeClr>
              </a:solidFill>
            </a:rPr>
            <a:t>Подготовка к печати</a:t>
          </a:r>
          <a:endParaRPr lang="ru-RU" dirty="0">
            <a:solidFill>
              <a:schemeClr val="bg1">
                <a:lumMod val="50000"/>
              </a:schemeClr>
            </a:solidFill>
          </a:endParaRPr>
        </a:p>
      </dgm:t>
    </dgm:pt>
    <dgm:pt modelId="{60E86EAA-C328-4E26-BB32-D5E786F130CC}" type="parTrans" cxnId="{3B1DDBCE-945A-48A8-8468-C0BDC10BFFF0}">
      <dgm:prSet/>
      <dgm:spPr/>
      <dgm:t>
        <a:bodyPr/>
        <a:lstStyle/>
        <a:p>
          <a:endParaRPr lang="ru-RU"/>
        </a:p>
      </dgm:t>
    </dgm:pt>
    <dgm:pt modelId="{E7B00DB0-8B46-435C-8A41-61808E541BC6}" type="sibTrans" cxnId="{3B1DDBCE-945A-48A8-8468-C0BDC10BFFF0}">
      <dgm:prSet/>
      <dgm:spPr/>
      <dgm:t>
        <a:bodyPr/>
        <a:lstStyle/>
        <a:p>
          <a:endParaRPr lang="ru-RU"/>
        </a:p>
      </dgm:t>
    </dgm:pt>
    <dgm:pt modelId="{195DD8B8-3341-427B-96E7-098BBBFA0003}" type="pres">
      <dgm:prSet presAssocID="{0150501E-42A2-496F-8BA4-6A75717728B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D49FCAE-BF41-49BC-AE66-BE6865274377}" type="pres">
      <dgm:prSet presAssocID="{DCFC4E16-D5A6-47B7-A638-9A5635A9916F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CCB655-2033-4B4F-9A8D-F11EFCF14005}" type="pres">
      <dgm:prSet presAssocID="{045590DC-0BBC-4D1B-84DA-41A8842D9D89}" presName="parTxOnlySpace" presStyleCnt="0"/>
      <dgm:spPr/>
      <dgm:t>
        <a:bodyPr/>
        <a:lstStyle/>
        <a:p>
          <a:endParaRPr lang="ru-RU"/>
        </a:p>
      </dgm:t>
    </dgm:pt>
    <dgm:pt modelId="{6EA90A98-208F-4047-A4D2-2FF2D2D30D7A}" type="pres">
      <dgm:prSet presAssocID="{0BCF2590-E737-45F5-8B17-1D7E57C10ACA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65E01F-817D-4C1F-83D5-0757148DFA3A}" type="pres">
      <dgm:prSet presAssocID="{70491C54-E9A9-463F-84BE-1D73E43BCF17}" presName="parTxOnlySpace" presStyleCnt="0"/>
      <dgm:spPr/>
      <dgm:t>
        <a:bodyPr/>
        <a:lstStyle/>
        <a:p>
          <a:endParaRPr lang="ru-RU"/>
        </a:p>
      </dgm:t>
    </dgm:pt>
    <dgm:pt modelId="{676784D6-B9A0-4510-A81F-C30A28DAE71B}" type="pres">
      <dgm:prSet presAssocID="{BD9A0D7A-37E8-4EAB-A30E-E5A0B02993A1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B1DDBCE-945A-48A8-8468-C0BDC10BFFF0}" srcId="{0150501E-42A2-496F-8BA4-6A75717728B8}" destId="{BD9A0D7A-37E8-4EAB-A30E-E5A0B02993A1}" srcOrd="2" destOrd="0" parTransId="{60E86EAA-C328-4E26-BB32-D5E786F130CC}" sibTransId="{E7B00DB0-8B46-435C-8A41-61808E541BC6}"/>
    <dgm:cxn modelId="{06B624EE-A896-4E95-B9CE-E79F4EF39FD4}" srcId="{0150501E-42A2-496F-8BA4-6A75717728B8}" destId="{0BCF2590-E737-45F5-8B17-1D7E57C10ACA}" srcOrd="1" destOrd="0" parTransId="{DC6028DB-46A4-4F0B-92B4-515E66431846}" sibTransId="{70491C54-E9A9-463F-84BE-1D73E43BCF17}"/>
    <dgm:cxn modelId="{5A6A6BB2-A6BE-4D78-8A9A-0B8D584145A9}" type="presOf" srcId="{0BCF2590-E737-45F5-8B17-1D7E57C10ACA}" destId="{6EA90A98-208F-4047-A4D2-2FF2D2D30D7A}" srcOrd="0" destOrd="0" presId="urn:microsoft.com/office/officeart/2005/8/layout/chevron1"/>
    <dgm:cxn modelId="{59D87312-72C0-4657-82DD-AE98879D75BF}" type="presOf" srcId="{DCFC4E16-D5A6-47B7-A638-9A5635A9916F}" destId="{DD49FCAE-BF41-49BC-AE66-BE6865274377}" srcOrd="0" destOrd="0" presId="urn:microsoft.com/office/officeart/2005/8/layout/chevron1"/>
    <dgm:cxn modelId="{A3DE016F-7666-4646-8809-CB304951E8A5}" type="presOf" srcId="{BD9A0D7A-37E8-4EAB-A30E-E5A0B02993A1}" destId="{676784D6-B9A0-4510-A81F-C30A28DAE71B}" srcOrd="0" destOrd="0" presId="urn:microsoft.com/office/officeart/2005/8/layout/chevron1"/>
    <dgm:cxn modelId="{F060E63D-9F97-4059-9BA5-CFE59AF162C7}" srcId="{0150501E-42A2-496F-8BA4-6A75717728B8}" destId="{DCFC4E16-D5A6-47B7-A638-9A5635A9916F}" srcOrd="0" destOrd="0" parTransId="{6B663F01-23B1-41CF-919A-E6918E3FEE2D}" sibTransId="{045590DC-0BBC-4D1B-84DA-41A8842D9D89}"/>
    <dgm:cxn modelId="{A78C2AD4-E123-47A8-907E-BDA0A6C3DFF5}" type="presOf" srcId="{0150501E-42A2-496F-8BA4-6A75717728B8}" destId="{195DD8B8-3341-427B-96E7-098BBBFA0003}" srcOrd="0" destOrd="0" presId="urn:microsoft.com/office/officeart/2005/8/layout/chevron1"/>
    <dgm:cxn modelId="{004CCA01-CEFF-449C-9737-1079BBB2B702}" type="presParOf" srcId="{195DD8B8-3341-427B-96E7-098BBBFA0003}" destId="{DD49FCAE-BF41-49BC-AE66-BE6865274377}" srcOrd="0" destOrd="0" presId="urn:microsoft.com/office/officeart/2005/8/layout/chevron1"/>
    <dgm:cxn modelId="{8771A723-2EB9-4000-A78B-E9D1B90D262E}" type="presParOf" srcId="{195DD8B8-3341-427B-96E7-098BBBFA0003}" destId="{FFCCB655-2033-4B4F-9A8D-F11EFCF14005}" srcOrd="1" destOrd="0" presId="urn:microsoft.com/office/officeart/2005/8/layout/chevron1"/>
    <dgm:cxn modelId="{E62970CE-783E-49B7-BA81-CC75A9810412}" type="presParOf" srcId="{195DD8B8-3341-427B-96E7-098BBBFA0003}" destId="{6EA90A98-208F-4047-A4D2-2FF2D2D30D7A}" srcOrd="2" destOrd="0" presId="urn:microsoft.com/office/officeart/2005/8/layout/chevron1"/>
    <dgm:cxn modelId="{A522350C-26D8-45E0-BD76-9B1BCB48F017}" type="presParOf" srcId="{195DD8B8-3341-427B-96E7-098BBBFA0003}" destId="{7C65E01F-817D-4C1F-83D5-0757148DFA3A}" srcOrd="3" destOrd="0" presId="urn:microsoft.com/office/officeart/2005/8/layout/chevron1"/>
    <dgm:cxn modelId="{0C0A1777-E3FF-4A63-96D2-82BD5BABD464}" type="presParOf" srcId="{195DD8B8-3341-427B-96E7-098BBBFA0003}" destId="{676784D6-B9A0-4510-A81F-C30A28DAE71B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150501E-42A2-496F-8BA4-6A75717728B8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CFC4E16-D5A6-47B7-A638-9A5635A9916F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I.</a:t>
          </a:r>
          <a:r>
            <a:rPr lang="ru-RU" dirty="0" smtClean="0"/>
            <a:t>Техническая подготовка</a:t>
          </a:r>
          <a:endParaRPr lang="ru-RU" dirty="0"/>
        </a:p>
      </dgm:t>
    </dgm:pt>
    <dgm:pt modelId="{6B663F01-23B1-41CF-919A-E6918E3FEE2D}" type="parTrans" cxnId="{F060E63D-9F97-4059-9BA5-CFE59AF162C7}">
      <dgm:prSet/>
      <dgm:spPr/>
      <dgm:t>
        <a:bodyPr/>
        <a:lstStyle/>
        <a:p>
          <a:endParaRPr lang="ru-RU"/>
        </a:p>
      </dgm:t>
    </dgm:pt>
    <dgm:pt modelId="{045590DC-0BBC-4D1B-84DA-41A8842D9D89}" type="sibTrans" cxnId="{F060E63D-9F97-4059-9BA5-CFE59AF162C7}">
      <dgm:prSet/>
      <dgm:spPr/>
      <dgm:t>
        <a:bodyPr/>
        <a:lstStyle/>
        <a:p>
          <a:endParaRPr lang="ru-RU"/>
        </a:p>
      </dgm:t>
    </dgm:pt>
    <dgm:pt modelId="{0BCF2590-E737-45F5-8B17-1D7E57C10ACA}">
      <dgm:prSet phldrT="[Текст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n-US" dirty="0" smtClean="0">
              <a:solidFill>
                <a:schemeClr val="bg1">
                  <a:lumMod val="50000"/>
                </a:schemeClr>
              </a:solidFill>
            </a:rPr>
            <a:t>II.</a:t>
          </a:r>
          <a:r>
            <a:rPr lang="ru-RU" dirty="0" smtClean="0">
              <a:solidFill>
                <a:schemeClr val="bg1">
                  <a:lumMod val="50000"/>
                </a:schemeClr>
              </a:solidFill>
            </a:rPr>
            <a:t>Контроль технической готовности</a:t>
          </a:r>
          <a:endParaRPr lang="ru-RU" dirty="0">
            <a:solidFill>
              <a:schemeClr val="bg1">
                <a:lumMod val="50000"/>
              </a:schemeClr>
            </a:solidFill>
          </a:endParaRPr>
        </a:p>
      </dgm:t>
    </dgm:pt>
    <dgm:pt modelId="{DC6028DB-46A4-4F0B-92B4-515E66431846}" type="parTrans" cxnId="{06B624EE-A896-4E95-B9CE-E79F4EF39FD4}">
      <dgm:prSet/>
      <dgm:spPr/>
      <dgm:t>
        <a:bodyPr/>
        <a:lstStyle/>
        <a:p>
          <a:endParaRPr lang="ru-RU"/>
        </a:p>
      </dgm:t>
    </dgm:pt>
    <dgm:pt modelId="{70491C54-E9A9-463F-84BE-1D73E43BCF17}" type="sibTrans" cxnId="{06B624EE-A896-4E95-B9CE-E79F4EF39FD4}">
      <dgm:prSet/>
      <dgm:spPr/>
      <dgm:t>
        <a:bodyPr/>
        <a:lstStyle/>
        <a:p>
          <a:endParaRPr lang="ru-RU"/>
        </a:p>
      </dgm:t>
    </dgm:pt>
    <dgm:pt modelId="{BD9A0D7A-37E8-4EAB-A30E-E5A0B02993A1}">
      <dgm:prSet phldrT="[Текст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n-US" dirty="0" smtClean="0">
              <a:solidFill>
                <a:schemeClr val="bg1">
                  <a:lumMod val="50000"/>
                </a:schemeClr>
              </a:solidFill>
            </a:rPr>
            <a:t>III. </a:t>
          </a:r>
          <a:r>
            <a:rPr lang="ru-RU" dirty="0" smtClean="0">
              <a:solidFill>
                <a:schemeClr val="bg1">
                  <a:lumMod val="50000"/>
                </a:schemeClr>
              </a:solidFill>
            </a:rPr>
            <a:t>Подготовка к печати</a:t>
          </a:r>
          <a:endParaRPr lang="ru-RU" dirty="0">
            <a:solidFill>
              <a:schemeClr val="bg1">
                <a:lumMod val="50000"/>
              </a:schemeClr>
            </a:solidFill>
          </a:endParaRPr>
        </a:p>
      </dgm:t>
    </dgm:pt>
    <dgm:pt modelId="{60E86EAA-C328-4E26-BB32-D5E786F130CC}" type="parTrans" cxnId="{3B1DDBCE-945A-48A8-8468-C0BDC10BFFF0}">
      <dgm:prSet/>
      <dgm:spPr/>
      <dgm:t>
        <a:bodyPr/>
        <a:lstStyle/>
        <a:p>
          <a:endParaRPr lang="ru-RU"/>
        </a:p>
      </dgm:t>
    </dgm:pt>
    <dgm:pt modelId="{E7B00DB0-8B46-435C-8A41-61808E541BC6}" type="sibTrans" cxnId="{3B1DDBCE-945A-48A8-8468-C0BDC10BFFF0}">
      <dgm:prSet/>
      <dgm:spPr/>
      <dgm:t>
        <a:bodyPr/>
        <a:lstStyle/>
        <a:p>
          <a:endParaRPr lang="ru-RU"/>
        </a:p>
      </dgm:t>
    </dgm:pt>
    <dgm:pt modelId="{195DD8B8-3341-427B-96E7-098BBBFA0003}" type="pres">
      <dgm:prSet presAssocID="{0150501E-42A2-496F-8BA4-6A75717728B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D49FCAE-BF41-49BC-AE66-BE6865274377}" type="pres">
      <dgm:prSet presAssocID="{DCFC4E16-D5A6-47B7-A638-9A5635A9916F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CCB655-2033-4B4F-9A8D-F11EFCF14005}" type="pres">
      <dgm:prSet presAssocID="{045590DC-0BBC-4D1B-84DA-41A8842D9D89}" presName="parTxOnlySpace" presStyleCnt="0"/>
      <dgm:spPr/>
    </dgm:pt>
    <dgm:pt modelId="{6EA90A98-208F-4047-A4D2-2FF2D2D30D7A}" type="pres">
      <dgm:prSet presAssocID="{0BCF2590-E737-45F5-8B17-1D7E57C10ACA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65E01F-817D-4C1F-83D5-0757148DFA3A}" type="pres">
      <dgm:prSet presAssocID="{70491C54-E9A9-463F-84BE-1D73E43BCF17}" presName="parTxOnlySpace" presStyleCnt="0"/>
      <dgm:spPr/>
    </dgm:pt>
    <dgm:pt modelId="{676784D6-B9A0-4510-A81F-C30A28DAE71B}" type="pres">
      <dgm:prSet presAssocID="{BD9A0D7A-37E8-4EAB-A30E-E5A0B02993A1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B1DDBCE-945A-48A8-8468-C0BDC10BFFF0}" srcId="{0150501E-42A2-496F-8BA4-6A75717728B8}" destId="{BD9A0D7A-37E8-4EAB-A30E-E5A0B02993A1}" srcOrd="2" destOrd="0" parTransId="{60E86EAA-C328-4E26-BB32-D5E786F130CC}" sibTransId="{E7B00DB0-8B46-435C-8A41-61808E541BC6}"/>
    <dgm:cxn modelId="{06B624EE-A896-4E95-B9CE-E79F4EF39FD4}" srcId="{0150501E-42A2-496F-8BA4-6A75717728B8}" destId="{0BCF2590-E737-45F5-8B17-1D7E57C10ACA}" srcOrd="1" destOrd="0" parTransId="{DC6028DB-46A4-4F0B-92B4-515E66431846}" sibTransId="{70491C54-E9A9-463F-84BE-1D73E43BCF17}"/>
    <dgm:cxn modelId="{06DEDD87-9C1E-42DC-A2CD-B1B06C06BCE0}" type="presOf" srcId="{DCFC4E16-D5A6-47B7-A638-9A5635A9916F}" destId="{DD49FCAE-BF41-49BC-AE66-BE6865274377}" srcOrd="0" destOrd="0" presId="urn:microsoft.com/office/officeart/2005/8/layout/chevron1"/>
    <dgm:cxn modelId="{CC75C3B4-BF1B-492E-B991-789680B8DE71}" type="presOf" srcId="{BD9A0D7A-37E8-4EAB-A30E-E5A0B02993A1}" destId="{676784D6-B9A0-4510-A81F-C30A28DAE71B}" srcOrd="0" destOrd="0" presId="urn:microsoft.com/office/officeart/2005/8/layout/chevron1"/>
    <dgm:cxn modelId="{2617C7C4-E8AF-43AA-AEB7-E7DA2E8A2917}" type="presOf" srcId="{0BCF2590-E737-45F5-8B17-1D7E57C10ACA}" destId="{6EA90A98-208F-4047-A4D2-2FF2D2D30D7A}" srcOrd="0" destOrd="0" presId="urn:microsoft.com/office/officeart/2005/8/layout/chevron1"/>
    <dgm:cxn modelId="{F060E63D-9F97-4059-9BA5-CFE59AF162C7}" srcId="{0150501E-42A2-496F-8BA4-6A75717728B8}" destId="{DCFC4E16-D5A6-47B7-A638-9A5635A9916F}" srcOrd="0" destOrd="0" parTransId="{6B663F01-23B1-41CF-919A-E6918E3FEE2D}" sibTransId="{045590DC-0BBC-4D1B-84DA-41A8842D9D89}"/>
    <dgm:cxn modelId="{5F1255F3-F257-4C71-8CD5-12C51B92B1A2}" type="presOf" srcId="{0150501E-42A2-496F-8BA4-6A75717728B8}" destId="{195DD8B8-3341-427B-96E7-098BBBFA0003}" srcOrd="0" destOrd="0" presId="urn:microsoft.com/office/officeart/2005/8/layout/chevron1"/>
    <dgm:cxn modelId="{78C93B21-1131-462F-8D88-2DE6E0493617}" type="presParOf" srcId="{195DD8B8-3341-427B-96E7-098BBBFA0003}" destId="{DD49FCAE-BF41-49BC-AE66-BE6865274377}" srcOrd="0" destOrd="0" presId="urn:microsoft.com/office/officeart/2005/8/layout/chevron1"/>
    <dgm:cxn modelId="{21194054-E017-4D2D-93A5-78B07FC2A5DD}" type="presParOf" srcId="{195DD8B8-3341-427B-96E7-098BBBFA0003}" destId="{FFCCB655-2033-4B4F-9A8D-F11EFCF14005}" srcOrd="1" destOrd="0" presId="urn:microsoft.com/office/officeart/2005/8/layout/chevron1"/>
    <dgm:cxn modelId="{D6FD94D7-8A1D-4471-BEBC-688CEF9E51CF}" type="presParOf" srcId="{195DD8B8-3341-427B-96E7-098BBBFA0003}" destId="{6EA90A98-208F-4047-A4D2-2FF2D2D30D7A}" srcOrd="2" destOrd="0" presId="urn:microsoft.com/office/officeart/2005/8/layout/chevron1"/>
    <dgm:cxn modelId="{0D2352B4-4B93-4123-BC2C-4D1A979B3057}" type="presParOf" srcId="{195DD8B8-3341-427B-96E7-098BBBFA0003}" destId="{7C65E01F-817D-4C1F-83D5-0757148DFA3A}" srcOrd="3" destOrd="0" presId="urn:microsoft.com/office/officeart/2005/8/layout/chevron1"/>
    <dgm:cxn modelId="{58421D80-5E78-4E9F-A5D4-E8728B01ABD9}" type="presParOf" srcId="{195DD8B8-3341-427B-96E7-098BBBFA0003}" destId="{676784D6-B9A0-4510-A81F-C30A28DAE71B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3F7A29C-4F31-4AB6-B5EB-DE1A9AD60EC5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FAD971C-593D-49DB-8DB7-97AA8B356F9F}">
      <dgm:prSet phldrT="[Текст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/>
            <a:t>1</a:t>
          </a:r>
          <a:endParaRPr lang="ru-RU" dirty="0"/>
        </a:p>
      </dgm:t>
    </dgm:pt>
    <dgm:pt modelId="{BF5280EF-5535-46BF-9279-982B1DF3D948}" type="parTrans" cxnId="{103CF3C9-9AD5-489C-AB1C-5293C7122F30}">
      <dgm:prSet/>
      <dgm:spPr/>
      <dgm:t>
        <a:bodyPr/>
        <a:lstStyle/>
        <a:p>
          <a:endParaRPr lang="ru-RU"/>
        </a:p>
      </dgm:t>
    </dgm:pt>
    <dgm:pt modelId="{ACF9BA9D-D890-4190-B300-E96E0EEB2B5F}" type="sibTrans" cxnId="{103CF3C9-9AD5-489C-AB1C-5293C7122F30}">
      <dgm:prSet/>
      <dgm:spPr/>
      <dgm:t>
        <a:bodyPr/>
        <a:lstStyle/>
        <a:p>
          <a:endParaRPr lang="ru-RU"/>
        </a:p>
      </dgm:t>
    </dgm:pt>
    <dgm:pt modelId="{37F9F17D-03CC-4C8E-B0EE-53CD2C598997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lnSpc>
              <a:spcPct val="70000"/>
            </a:lnSpc>
          </a:pPr>
          <a:r>
            <a:rPr lang="ru-RU" sz="2300" dirty="0" smtClean="0">
              <a:solidFill>
                <a:schemeClr val="accent2">
                  <a:lumMod val="50000"/>
                </a:schemeClr>
              </a:solidFill>
            </a:rPr>
            <a:t>Запуск ПО авторизации для скачивания ключа доступа к КИМ</a:t>
          </a:r>
          <a:r>
            <a:rPr lang="en-US" sz="2300" dirty="0" smtClean="0">
              <a:solidFill>
                <a:schemeClr val="accent2">
                  <a:lumMod val="50000"/>
                </a:schemeClr>
              </a:solidFill>
            </a:rPr>
            <a:t> </a:t>
          </a:r>
          <a:r>
            <a:rPr lang="ru-RU" sz="2300" dirty="0" smtClean="0">
              <a:solidFill>
                <a:schemeClr val="accent2">
                  <a:lumMod val="50000"/>
                </a:schemeClr>
              </a:solidFill>
            </a:rPr>
            <a:t>на рабочей станции в штабе ППЭ</a:t>
          </a:r>
          <a:endParaRPr lang="ru-RU" sz="2300" dirty="0">
            <a:solidFill>
              <a:schemeClr val="accent2">
                <a:lumMod val="50000"/>
              </a:schemeClr>
            </a:solidFill>
          </a:endParaRPr>
        </a:p>
      </dgm:t>
    </dgm:pt>
    <dgm:pt modelId="{760B4335-2E3A-4B29-AB81-0FC8A773117C}" type="parTrans" cxnId="{96140740-BD32-4465-A8B2-396BA4D09835}">
      <dgm:prSet/>
      <dgm:spPr/>
      <dgm:t>
        <a:bodyPr/>
        <a:lstStyle/>
        <a:p>
          <a:endParaRPr lang="ru-RU"/>
        </a:p>
      </dgm:t>
    </dgm:pt>
    <dgm:pt modelId="{53AA0D1E-407F-4271-8123-28D573BB204A}" type="sibTrans" cxnId="{96140740-BD32-4465-A8B2-396BA4D09835}">
      <dgm:prSet/>
      <dgm:spPr/>
      <dgm:t>
        <a:bodyPr/>
        <a:lstStyle/>
        <a:p>
          <a:endParaRPr lang="ru-RU"/>
        </a:p>
      </dgm:t>
    </dgm:pt>
    <dgm:pt modelId="{0220083E-ACE5-493F-A917-188BC7227915}">
      <dgm:prSet phldrT="[Текст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 anchor="t"/>
        <a:lstStyle/>
        <a:p>
          <a:r>
            <a:rPr lang="ru-RU" dirty="0" smtClean="0"/>
            <a:t>2</a:t>
          </a:r>
          <a:endParaRPr lang="ru-RU" dirty="0"/>
        </a:p>
      </dgm:t>
    </dgm:pt>
    <dgm:pt modelId="{4AAB4E6F-F2B2-4095-9CFF-D74E892760F6}" type="parTrans" cxnId="{F4B19330-2EC1-4B7A-8A4D-B59CBBA311A9}">
      <dgm:prSet/>
      <dgm:spPr/>
      <dgm:t>
        <a:bodyPr/>
        <a:lstStyle/>
        <a:p>
          <a:endParaRPr lang="ru-RU"/>
        </a:p>
      </dgm:t>
    </dgm:pt>
    <dgm:pt modelId="{B6D3EC45-4AAE-40EF-9D6A-BE9545BCF806}" type="sibTrans" cxnId="{F4B19330-2EC1-4B7A-8A4D-B59CBBA311A9}">
      <dgm:prSet/>
      <dgm:spPr/>
      <dgm:t>
        <a:bodyPr/>
        <a:lstStyle/>
        <a:p>
          <a:endParaRPr lang="ru-RU"/>
        </a:p>
      </dgm:t>
    </dgm:pt>
    <dgm:pt modelId="{FD230BF6-EAD1-4F57-9729-8A4491184893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lnSpc>
              <a:spcPct val="70000"/>
            </a:lnSpc>
          </a:pPr>
          <a:r>
            <a:rPr lang="ru-RU" sz="2300" dirty="0" smtClean="0">
              <a:solidFill>
                <a:schemeClr val="accent2">
                  <a:lumMod val="50000"/>
                </a:schemeClr>
              </a:solidFill>
            </a:rPr>
            <a:t>Подключение к компьютеру своего токена и ввод пароля</a:t>
          </a:r>
        </a:p>
      </dgm:t>
    </dgm:pt>
    <dgm:pt modelId="{8300E8EC-05DF-4274-8401-435677F87E1C}" type="parTrans" cxnId="{65FE640D-1C50-4C62-953C-9671627EBA3D}">
      <dgm:prSet/>
      <dgm:spPr/>
      <dgm:t>
        <a:bodyPr/>
        <a:lstStyle/>
        <a:p>
          <a:endParaRPr lang="ru-RU"/>
        </a:p>
      </dgm:t>
    </dgm:pt>
    <dgm:pt modelId="{3012DD38-E4AA-491D-910E-ACDC86DFF95D}" type="sibTrans" cxnId="{65FE640D-1C50-4C62-953C-9671627EBA3D}">
      <dgm:prSet/>
      <dgm:spPr/>
      <dgm:t>
        <a:bodyPr/>
        <a:lstStyle/>
        <a:p>
          <a:endParaRPr lang="ru-RU"/>
        </a:p>
      </dgm:t>
    </dgm:pt>
    <dgm:pt modelId="{C2D4D3BD-083A-46FD-ABA4-E388289AEC41}" type="pres">
      <dgm:prSet presAssocID="{53F7A29C-4F31-4AB6-B5EB-DE1A9AD60EC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522640A-3C1B-4334-855A-D48BC2575FF7}" type="pres">
      <dgm:prSet presAssocID="{8FAD971C-593D-49DB-8DB7-97AA8B356F9F}" presName="composite" presStyleCnt="0"/>
      <dgm:spPr/>
    </dgm:pt>
    <dgm:pt modelId="{B128BD87-9329-4500-B425-3135DF914BDE}" type="pres">
      <dgm:prSet presAssocID="{8FAD971C-593D-49DB-8DB7-97AA8B356F9F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9A5D2D-DA61-40A2-9367-3B508F3127B0}" type="pres">
      <dgm:prSet presAssocID="{8FAD971C-593D-49DB-8DB7-97AA8B356F9F}" presName="descendantText" presStyleLbl="alignAcc1" presStyleIdx="0" presStyleCnt="2" custLinFactNeighborX="0" custLinFactNeighborY="-42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DA3D19-6671-4B67-A7A4-E1834B5C7EBA}" type="pres">
      <dgm:prSet presAssocID="{ACF9BA9D-D890-4190-B300-E96E0EEB2B5F}" presName="sp" presStyleCnt="0"/>
      <dgm:spPr/>
    </dgm:pt>
    <dgm:pt modelId="{3EB2664D-979E-4762-BCFF-FFD56C769B5D}" type="pres">
      <dgm:prSet presAssocID="{0220083E-ACE5-493F-A917-188BC7227915}" presName="composite" presStyleCnt="0"/>
      <dgm:spPr/>
    </dgm:pt>
    <dgm:pt modelId="{5EBDBEC5-1B04-44BC-B77E-1094254B97FA}" type="pres">
      <dgm:prSet presAssocID="{0220083E-ACE5-493F-A917-188BC7227915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373D0F-CE13-4889-A1C1-8D140FFA512B}" type="pres">
      <dgm:prSet presAssocID="{0220083E-ACE5-493F-A917-188BC7227915}" presName="descendantText" presStyleLbl="alignAcc1" presStyleIdx="1" presStyleCnt="2" custLinFactNeighborY="-48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6140740-BD32-4465-A8B2-396BA4D09835}" srcId="{8FAD971C-593D-49DB-8DB7-97AA8B356F9F}" destId="{37F9F17D-03CC-4C8E-B0EE-53CD2C598997}" srcOrd="0" destOrd="0" parTransId="{760B4335-2E3A-4B29-AB81-0FC8A773117C}" sibTransId="{53AA0D1E-407F-4271-8123-28D573BB204A}"/>
    <dgm:cxn modelId="{F4B19330-2EC1-4B7A-8A4D-B59CBBA311A9}" srcId="{53F7A29C-4F31-4AB6-B5EB-DE1A9AD60EC5}" destId="{0220083E-ACE5-493F-A917-188BC7227915}" srcOrd="1" destOrd="0" parTransId="{4AAB4E6F-F2B2-4095-9CFF-D74E892760F6}" sibTransId="{B6D3EC45-4AAE-40EF-9D6A-BE9545BCF806}"/>
    <dgm:cxn modelId="{6C0F5FEE-2BA4-472B-BFB9-FD6A8F9D2430}" type="presOf" srcId="{FD230BF6-EAD1-4F57-9729-8A4491184893}" destId="{B8373D0F-CE13-4889-A1C1-8D140FFA512B}" srcOrd="0" destOrd="0" presId="urn:microsoft.com/office/officeart/2005/8/layout/chevron2"/>
    <dgm:cxn modelId="{65FE640D-1C50-4C62-953C-9671627EBA3D}" srcId="{0220083E-ACE5-493F-A917-188BC7227915}" destId="{FD230BF6-EAD1-4F57-9729-8A4491184893}" srcOrd="0" destOrd="0" parTransId="{8300E8EC-05DF-4274-8401-435677F87E1C}" sibTransId="{3012DD38-E4AA-491D-910E-ACDC86DFF95D}"/>
    <dgm:cxn modelId="{65A6FEA3-C187-4E6B-A6CA-B3A9C38DA9CB}" type="presOf" srcId="{53F7A29C-4F31-4AB6-B5EB-DE1A9AD60EC5}" destId="{C2D4D3BD-083A-46FD-ABA4-E388289AEC41}" srcOrd="0" destOrd="0" presId="urn:microsoft.com/office/officeart/2005/8/layout/chevron2"/>
    <dgm:cxn modelId="{554DAC8D-860E-424D-AC87-0DE0278AE6BE}" type="presOf" srcId="{0220083E-ACE5-493F-A917-188BC7227915}" destId="{5EBDBEC5-1B04-44BC-B77E-1094254B97FA}" srcOrd="0" destOrd="0" presId="urn:microsoft.com/office/officeart/2005/8/layout/chevron2"/>
    <dgm:cxn modelId="{BD1DB39E-3ECF-4120-864A-56F98EC9885B}" type="presOf" srcId="{8FAD971C-593D-49DB-8DB7-97AA8B356F9F}" destId="{B128BD87-9329-4500-B425-3135DF914BDE}" srcOrd="0" destOrd="0" presId="urn:microsoft.com/office/officeart/2005/8/layout/chevron2"/>
    <dgm:cxn modelId="{663E3314-98E5-4D90-AD04-B16E8559B0C8}" type="presOf" srcId="{37F9F17D-03CC-4C8E-B0EE-53CD2C598997}" destId="{FA9A5D2D-DA61-40A2-9367-3B508F3127B0}" srcOrd="0" destOrd="0" presId="urn:microsoft.com/office/officeart/2005/8/layout/chevron2"/>
    <dgm:cxn modelId="{103CF3C9-9AD5-489C-AB1C-5293C7122F30}" srcId="{53F7A29C-4F31-4AB6-B5EB-DE1A9AD60EC5}" destId="{8FAD971C-593D-49DB-8DB7-97AA8B356F9F}" srcOrd="0" destOrd="0" parTransId="{BF5280EF-5535-46BF-9279-982B1DF3D948}" sibTransId="{ACF9BA9D-D890-4190-B300-E96E0EEB2B5F}"/>
    <dgm:cxn modelId="{77E55C2B-AA1C-4A54-B764-654F50B20AAB}" type="presParOf" srcId="{C2D4D3BD-083A-46FD-ABA4-E388289AEC41}" destId="{5522640A-3C1B-4334-855A-D48BC2575FF7}" srcOrd="0" destOrd="0" presId="urn:microsoft.com/office/officeart/2005/8/layout/chevron2"/>
    <dgm:cxn modelId="{E2D8E29A-60A3-430F-8F0C-DC0B3C78A6E5}" type="presParOf" srcId="{5522640A-3C1B-4334-855A-D48BC2575FF7}" destId="{B128BD87-9329-4500-B425-3135DF914BDE}" srcOrd="0" destOrd="0" presId="urn:microsoft.com/office/officeart/2005/8/layout/chevron2"/>
    <dgm:cxn modelId="{AAB96826-581B-42C8-BCBD-8794D7309535}" type="presParOf" srcId="{5522640A-3C1B-4334-855A-D48BC2575FF7}" destId="{FA9A5D2D-DA61-40A2-9367-3B508F3127B0}" srcOrd="1" destOrd="0" presId="urn:microsoft.com/office/officeart/2005/8/layout/chevron2"/>
    <dgm:cxn modelId="{3091EBDE-5FF5-4208-A402-CEEA58589F27}" type="presParOf" srcId="{C2D4D3BD-083A-46FD-ABA4-E388289AEC41}" destId="{C8DA3D19-6671-4B67-A7A4-E1834B5C7EBA}" srcOrd="1" destOrd="0" presId="urn:microsoft.com/office/officeart/2005/8/layout/chevron2"/>
    <dgm:cxn modelId="{5AA07BF8-CD45-4944-A54C-02A9608A2A5D}" type="presParOf" srcId="{C2D4D3BD-083A-46FD-ABA4-E388289AEC41}" destId="{3EB2664D-979E-4762-BCFF-FFD56C769B5D}" srcOrd="2" destOrd="0" presId="urn:microsoft.com/office/officeart/2005/8/layout/chevron2"/>
    <dgm:cxn modelId="{F6B25D7C-5A29-46F6-BF20-7737AA1A2DAD}" type="presParOf" srcId="{3EB2664D-979E-4762-BCFF-FFD56C769B5D}" destId="{5EBDBEC5-1B04-44BC-B77E-1094254B97FA}" srcOrd="0" destOrd="0" presId="urn:microsoft.com/office/officeart/2005/8/layout/chevron2"/>
    <dgm:cxn modelId="{251BB548-2722-44E0-8927-5A7859513C20}" type="presParOf" srcId="{3EB2664D-979E-4762-BCFF-FFD56C769B5D}" destId="{B8373D0F-CE13-4889-A1C1-8D140FFA512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150501E-42A2-496F-8BA4-6A75717728B8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CFC4E16-D5A6-47B7-A638-9A5635A9916F}">
      <dgm:prSet phldrT="[Текст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n-US" dirty="0" smtClean="0">
              <a:solidFill>
                <a:schemeClr val="bg1">
                  <a:lumMod val="50000"/>
                </a:schemeClr>
              </a:solidFill>
            </a:rPr>
            <a:t>I.</a:t>
          </a:r>
          <a:r>
            <a:rPr lang="ru-RU" dirty="0" smtClean="0">
              <a:solidFill>
                <a:schemeClr val="bg1">
                  <a:lumMod val="50000"/>
                </a:schemeClr>
              </a:solidFill>
            </a:rPr>
            <a:t>Техническая подготовка</a:t>
          </a:r>
        </a:p>
      </dgm:t>
    </dgm:pt>
    <dgm:pt modelId="{6B663F01-23B1-41CF-919A-E6918E3FEE2D}" type="parTrans" cxnId="{F060E63D-9F97-4059-9BA5-CFE59AF162C7}">
      <dgm:prSet/>
      <dgm:spPr/>
      <dgm:t>
        <a:bodyPr/>
        <a:lstStyle/>
        <a:p>
          <a:endParaRPr lang="ru-RU"/>
        </a:p>
      </dgm:t>
    </dgm:pt>
    <dgm:pt modelId="{045590DC-0BBC-4D1B-84DA-41A8842D9D89}" type="sibTrans" cxnId="{F060E63D-9F97-4059-9BA5-CFE59AF162C7}">
      <dgm:prSet/>
      <dgm:spPr/>
      <dgm:t>
        <a:bodyPr/>
        <a:lstStyle/>
        <a:p>
          <a:endParaRPr lang="ru-RU"/>
        </a:p>
      </dgm:t>
    </dgm:pt>
    <dgm:pt modelId="{0BCF2590-E737-45F5-8B17-1D7E57C10ACA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II.</a:t>
          </a:r>
          <a:r>
            <a:rPr lang="ru-RU" dirty="0" smtClean="0">
              <a:solidFill>
                <a:schemeClr val="bg1"/>
              </a:solidFill>
            </a:rPr>
            <a:t>Контроль технической готовности</a:t>
          </a:r>
          <a:endParaRPr lang="ru-RU" dirty="0">
            <a:solidFill>
              <a:schemeClr val="bg1"/>
            </a:solidFill>
          </a:endParaRPr>
        </a:p>
      </dgm:t>
    </dgm:pt>
    <dgm:pt modelId="{DC6028DB-46A4-4F0B-92B4-515E66431846}" type="parTrans" cxnId="{06B624EE-A896-4E95-B9CE-E79F4EF39FD4}">
      <dgm:prSet/>
      <dgm:spPr/>
      <dgm:t>
        <a:bodyPr/>
        <a:lstStyle/>
        <a:p>
          <a:endParaRPr lang="ru-RU"/>
        </a:p>
      </dgm:t>
    </dgm:pt>
    <dgm:pt modelId="{70491C54-E9A9-463F-84BE-1D73E43BCF17}" type="sibTrans" cxnId="{06B624EE-A896-4E95-B9CE-E79F4EF39FD4}">
      <dgm:prSet/>
      <dgm:spPr/>
      <dgm:t>
        <a:bodyPr/>
        <a:lstStyle/>
        <a:p>
          <a:endParaRPr lang="ru-RU"/>
        </a:p>
      </dgm:t>
    </dgm:pt>
    <dgm:pt modelId="{BD9A0D7A-37E8-4EAB-A30E-E5A0B02993A1}">
      <dgm:prSet phldrT="[Текст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n-US" dirty="0" smtClean="0">
              <a:solidFill>
                <a:schemeClr val="bg1">
                  <a:lumMod val="50000"/>
                </a:schemeClr>
              </a:solidFill>
            </a:rPr>
            <a:t>III. </a:t>
          </a:r>
          <a:r>
            <a:rPr lang="ru-RU" dirty="0" smtClean="0">
              <a:solidFill>
                <a:schemeClr val="bg1">
                  <a:lumMod val="50000"/>
                </a:schemeClr>
              </a:solidFill>
            </a:rPr>
            <a:t>Подготовка к печати</a:t>
          </a:r>
          <a:endParaRPr lang="ru-RU" dirty="0">
            <a:solidFill>
              <a:schemeClr val="bg1">
                <a:lumMod val="50000"/>
              </a:schemeClr>
            </a:solidFill>
          </a:endParaRPr>
        </a:p>
      </dgm:t>
    </dgm:pt>
    <dgm:pt modelId="{60E86EAA-C328-4E26-BB32-D5E786F130CC}" type="parTrans" cxnId="{3B1DDBCE-945A-48A8-8468-C0BDC10BFFF0}">
      <dgm:prSet/>
      <dgm:spPr/>
      <dgm:t>
        <a:bodyPr/>
        <a:lstStyle/>
        <a:p>
          <a:endParaRPr lang="ru-RU"/>
        </a:p>
      </dgm:t>
    </dgm:pt>
    <dgm:pt modelId="{E7B00DB0-8B46-435C-8A41-61808E541BC6}" type="sibTrans" cxnId="{3B1DDBCE-945A-48A8-8468-C0BDC10BFFF0}">
      <dgm:prSet/>
      <dgm:spPr/>
      <dgm:t>
        <a:bodyPr/>
        <a:lstStyle/>
        <a:p>
          <a:endParaRPr lang="ru-RU"/>
        </a:p>
      </dgm:t>
    </dgm:pt>
    <dgm:pt modelId="{195DD8B8-3341-427B-96E7-098BBBFA0003}" type="pres">
      <dgm:prSet presAssocID="{0150501E-42A2-496F-8BA4-6A75717728B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D49FCAE-BF41-49BC-AE66-BE6865274377}" type="pres">
      <dgm:prSet presAssocID="{DCFC4E16-D5A6-47B7-A638-9A5635A9916F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CCB655-2033-4B4F-9A8D-F11EFCF14005}" type="pres">
      <dgm:prSet presAssocID="{045590DC-0BBC-4D1B-84DA-41A8842D9D89}" presName="parTxOnlySpace" presStyleCnt="0"/>
      <dgm:spPr/>
    </dgm:pt>
    <dgm:pt modelId="{6EA90A98-208F-4047-A4D2-2FF2D2D30D7A}" type="pres">
      <dgm:prSet presAssocID="{0BCF2590-E737-45F5-8B17-1D7E57C10ACA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65E01F-817D-4C1F-83D5-0757148DFA3A}" type="pres">
      <dgm:prSet presAssocID="{70491C54-E9A9-463F-84BE-1D73E43BCF17}" presName="parTxOnlySpace" presStyleCnt="0"/>
      <dgm:spPr/>
    </dgm:pt>
    <dgm:pt modelId="{676784D6-B9A0-4510-A81F-C30A28DAE71B}" type="pres">
      <dgm:prSet presAssocID="{BD9A0D7A-37E8-4EAB-A30E-E5A0B02993A1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B1DDBCE-945A-48A8-8468-C0BDC10BFFF0}" srcId="{0150501E-42A2-496F-8BA4-6A75717728B8}" destId="{BD9A0D7A-37E8-4EAB-A30E-E5A0B02993A1}" srcOrd="2" destOrd="0" parTransId="{60E86EAA-C328-4E26-BB32-D5E786F130CC}" sibTransId="{E7B00DB0-8B46-435C-8A41-61808E541BC6}"/>
    <dgm:cxn modelId="{06B624EE-A896-4E95-B9CE-E79F4EF39FD4}" srcId="{0150501E-42A2-496F-8BA4-6A75717728B8}" destId="{0BCF2590-E737-45F5-8B17-1D7E57C10ACA}" srcOrd="1" destOrd="0" parTransId="{DC6028DB-46A4-4F0B-92B4-515E66431846}" sibTransId="{70491C54-E9A9-463F-84BE-1D73E43BCF17}"/>
    <dgm:cxn modelId="{AA839035-F0FB-4DA4-AB6C-9C208EEE9BD1}" type="presOf" srcId="{0BCF2590-E737-45F5-8B17-1D7E57C10ACA}" destId="{6EA90A98-208F-4047-A4D2-2FF2D2D30D7A}" srcOrd="0" destOrd="0" presId="urn:microsoft.com/office/officeart/2005/8/layout/chevron1"/>
    <dgm:cxn modelId="{2D6D242D-024B-4C9C-90BE-771C9C89BD16}" type="presOf" srcId="{BD9A0D7A-37E8-4EAB-A30E-E5A0B02993A1}" destId="{676784D6-B9A0-4510-A81F-C30A28DAE71B}" srcOrd="0" destOrd="0" presId="urn:microsoft.com/office/officeart/2005/8/layout/chevron1"/>
    <dgm:cxn modelId="{4A250300-3713-4277-B2A3-FA9A84B1D28C}" type="presOf" srcId="{DCFC4E16-D5A6-47B7-A638-9A5635A9916F}" destId="{DD49FCAE-BF41-49BC-AE66-BE6865274377}" srcOrd="0" destOrd="0" presId="urn:microsoft.com/office/officeart/2005/8/layout/chevron1"/>
    <dgm:cxn modelId="{F060E63D-9F97-4059-9BA5-CFE59AF162C7}" srcId="{0150501E-42A2-496F-8BA4-6A75717728B8}" destId="{DCFC4E16-D5A6-47B7-A638-9A5635A9916F}" srcOrd="0" destOrd="0" parTransId="{6B663F01-23B1-41CF-919A-E6918E3FEE2D}" sibTransId="{045590DC-0BBC-4D1B-84DA-41A8842D9D89}"/>
    <dgm:cxn modelId="{59C89C37-05AD-46EC-A1AF-92E89884F1F1}" type="presOf" srcId="{0150501E-42A2-496F-8BA4-6A75717728B8}" destId="{195DD8B8-3341-427B-96E7-098BBBFA0003}" srcOrd="0" destOrd="0" presId="urn:microsoft.com/office/officeart/2005/8/layout/chevron1"/>
    <dgm:cxn modelId="{3C03D254-94AD-4F5D-924D-F4D3B48F00AD}" type="presParOf" srcId="{195DD8B8-3341-427B-96E7-098BBBFA0003}" destId="{DD49FCAE-BF41-49BC-AE66-BE6865274377}" srcOrd="0" destOrd="0" presId="urn:microsoft.com/office/officeart/2005/8/layout/chevron1"/>
    <dgm:cxn modelId="{6C882851-5579-4297-846B-E8D24D9531B9}" type="presParOf" srcId="{195DD8B8-3341-427B-96E7-098BBBFA0003}" destId="{FFCCB655-2033-4B4F-9A8D-F11EFCF14005}" srcOrd="1" destOrd="0" presId="urn:microsoft.com/office/officeart/2005/8/layout/chevron1"/>
    <dgm:cxn modelId="{648F86CE-0ACF-42E8-BEC0-71D13CCABB42}" type="presParOf" srcId="{195DD8B8-3341-427B-96E7-098BBBFA0003}" destId="{6EA90A98-208F-4047-A4D2-2FF2D2D30D7A}" srcOrd="2" destOrd="0" presId="urn:microsoft.com/office/officeart/2005/8/layout/chevron1"/>
    <dgm:cxn modelId="{039E30E9-4D61-45DC-AF8D-904834F6B2F2}" type="presParOf" srcId="{195DD8B8-3341-427B-96E7-098BBBFA0003}" destId="{7C65E01F-817D-4C1F-83D5-0757148DFA3A}" srcOrd="3" destOrd="0" presId="urn:microsoft.com/office/officeart/2005/8/layout/chevron1"/>
    <dgm:cxn modelId="{4B7CE43D-DE3E-4E15-A11A-8C41F19FAC57}" type="presParOf" srcId="{195DD8B8-3341-427B-96E7-098BBBFA0003}" destId="{676784D6-B9A0-4510-A81F-C30A28DAE71B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3F7A29C-4F31-4AB6-B5EB-DE1A9AD60EC5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FAD971C-593D-49DB-8DB7-97AA8B356F9F}">
      <dgm:prSet phldrT="[Текст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/>
            <a:t>3</a:t>
          </a:r>
          <a:endParaRPr lang="ru-RU" dirty="0"/>
        </a:p>
      </dgm:t>
    </dgm:pt>
    <dgm:pt modelId="{BF5280EF-5535-46BF-9279-982B1DF3D948}" type="parTrans" cxnId="{103CF3C9-9AD5-489C-AB1C-5293C7122F30}">
      <dgm:prSet/>
      <dgm:spPr/>
      <dgm:t>
        <a:bodyPr/>
        <a:lstStyle/>
        <a:p>
          <a:endParaRPr lang="ru-RU"/>
        </a:p>
      </dgm:t>
    </dgm:pt>
    <dgm:pt modelId="{ACF9BA9D-D890-4190-B300-E96E0EEB2B5F}" type="sibTrans" cxnId="{103CF3C9-9AD5-489C-AB1C-5293C7122F30}">
      <dgm:prSet/>
      <dgm:spPr/>
      <dgm:t>
        <a:bodyPr/>
        <a:lstStyle/>
        <a:p>
          <a:endParaRPr lang="ru-RU"/>
        </a:p>
      </dgm:t>
    </dgm:pt>
    <dgm:pt modelId="{37F9F17D-03CC-4C8E-B0EE-53CD2C598997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lnSpc>
              <a:spcPct val="70000"/>
            </a:lnSpc>
          </a:pPr>
          <a:r>
            <a:rPr lang="ru-RU" sz="2300" dirty="0" smtClean="0">
              <a:solidFill>
                <a:schemeClr val="accent2">
                  <a:lumMod val="50000"/>
                </a:schemeClr>
              </a:solidFill>
            </a:rPr>
            <a:t>Печать шаблона для проверки границ печати принтера</a:t>
          </a:r>
          <a:endParaRPr lang="ru-RU" sz="2300" dirty="0">
            <a:solidFill>
              <a:schemeClr val="accent2">
                <a:lumMod val="50000"/>
              </a:schemeClr>
            </a:solidFill>
          </a:endParaRPr>
        </a:p>
      </dgm:t>
    </dgm:pt>
    <dgm:pt modelId="{760B4335-2E3A-4B29-AB81-0FC8A773117C}" type="parTrans" cxnId="{96140740-BD32-4465-A8B2-396BA4D09835}">
      <dgm:prSet/>
      <dgm:spPr/>
      <dgm:t>
        <a:bodyPr/>
        <a:lstStyle/>
        <a:p>
          <a:endParaRPr lang="ru-RU"/>
        </a:p>
      </dgm:t>
    </dgm:pt>
    <dgm:pt modelId="{53AA0D1E-407F-4271-8123-28D573BB204A}" type="sibTrans" cxnId="{96140740-BD32-4465-A8B2-396BA4D09835}">
      <dgm:prSet/>
      <dgm:spPr/>
      <dgm:t>
        <a:bodyPr/>
        <a:lstStyle/>
        <a:p>
          <a:endParaRPr lang="ru-RU"/>
        </a:p>
      </dgm:t>
    </dgm:pt>
    <dgm:pt modelId="{70482083-40AC-46E2-9FDE-14E6005C8C09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lnSpc>
              <a:spcPct val="70000"/>
            </a:lnSpc>
          </a:pPr>
          <a:r>
            <a:rPr lang="ru-RU" sz="2300" dirty="0" smtClean="0">
              <a:solidFill>
                <a:schemeClr val="accent2">
                  <a:lumMod val="50000"/>
                </a:schemeClr>
              </a:solidFill>
            </a:rPr>
            <a:t>Тестовая печать КИМ </a:t>
          </a:r>
          <a:endParaRPr lang="ru-RU" sz="2300" dirty="0">
            <a:solidFill>
              <a:schemeClr val="accent2">
                <a:lumMod val="50000"/>
              </a:schemeClr>
            </a:solidFill>
          </a:endParaRPr>
        </a:p>
      </dgm:t>
    </dgm:pt>
    <dgm:pt modelId="{67DDE878-CAB0-4BD1-BC68-78805949B7F5}" type="parTrans" cxnId="{0D0C568A-B6CD-446D-A98F-469237A4C5D7}">
      <dgm:prSet/>
      <dgm:spPr/>
      <dgm:t>
        <a:bodyPr/>
        <a:lstStyle/>
        <a:p>
          <a:endParaRPr lang="ru-RU"/>
        </a:p>
      </dgm:t>
    </dgm:pt>
    <dgm:pt modelId="{8C813B2F-B877-4715-809F-A179E1EBA4B7}" type="sibTrans" cxnId="{0D0C568A-B6CD-446D-A98F-469237A4C5D7}">
      <dgm:prSet/>
      <dgm:spPr/>
      <dgm:t>
        <a:bodyPr/>
        <a:lstStyle/>
        <a:p>
          <a:endParaRPr lang="ru-RU"/>
        </a:p>
      </dgm:t>
    </dgm:pt>
    <dgm:pt modelId="{0220083E-ACE5-493F-A917-188BC7227915}">
      <dgm:prSet phldrT="[Текст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/>
            <a:t>4</a:t>
          </a:r>
          <a:endParaRPr lang="ru-RU" dirty="0"/>
        </a:p>
      </dgm:t>
    </dgm:pt>
    <dgm:pt modelId="{4AAB4E6F-F2B2-4095-9CFF-D74E892760F6}" type="parTrans" cxnId="{F4B19330-2EC1-4B7A-8A4D-B59CBBA311A9}">
      <dgm:prSet/>
      <dgm:spPr/>
      <dgm:t>
        <a:bodyPr/>
        <a:lstStyle/>
        <a:p>
          <a:endParaRPr lang="ru-RU"/>
        </a:p>
      </dgm:t>
    </dgm:pt>
    <dgm:pt modelId="{B6D3EC45-4AAE-40EF-9D6A-BE9545BCF806}" type="sibTrans" cxnId="{F4B19330-2EC1-4B7A-8A4D-B59CBBA311A9}">
      <dgm:prSet/>
      <dgm:spPr/>
      <dgm:t>
        <a:bodyPr/>
        <a:lstStyle/>
        <a:p>
          <a:endParaRPr lang="ru-RU"/>
        </a:p>
      </dgm:t>
    </dgm:pt>
    <dgm:pt modelId="{9733BF8E-BA42-4803-974B-15DD5A109312}">
      <dgm:prSet phldrT="[Текст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/>
            <a:t>5</a:t>
          </a:r>
          <a:endParaRPr lang="ru-RU" dirty="0"/>
        </a:p>
      </dgm:t>
    </dgm:pt>
    <dgm:pt modelId="{80DCFB76-64FE-4CC4-8F7D-C73E107C1746}" type="parTrans" cxnId="{45AC8212-0DCB-452E-8AAC-E15568C1A03A}">
      <dgm:prSet/>
      <dgm:spPr/>
      <dgm:t>
        <a:bodyPr/>
        <a:lstStyle/>
        <a:p>
          <a:endParaRPr lang="ru-RU"/>
        </a:p>
      </dgm:t>
    </dgm:pt>
    <dgm:pt modelId="{FF3BA096-88C4-43C8-8889-6E09901B6696}" type="sibTrans" cxnId="{45AC8212-0DCB-452E-8AAC-E15568C1A03A}">
      <dgm:prSet/>
      <dgm:spPr/>
      <dgm:t>
        <a:bodyPr/>
        <a:lstStyle/>
        <a:p>
          <a:endParaRPr lang="ru-RU"/>
        </a:p>
      </dgm:t>
    </dgm:pt>
    <dgm:pt modelId="{9FBB62DE-E9A7-4850-BAD8-A03989D4332E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lnSpc>
              <a:spcPct val="70000"/>
            </a:lnSpc>
          </a:pPr>
          <a:r>
            <a:rPr lang="ru-RU" sz="2300" dirty="0" smtClean="0">
              <a:solidFill>
                <a:schemeClr val="accent2">
                  <a:lumMod val="50000"/>
                </a:schemeClr>
              </a:solidFill>
            </a:rPr>
            <a:t>Проверка токена на станции печати: подключение к компьютеру и ввод пароля</a:t>
          </a:r>
        </a:p>
      </dgm:t>
    </dgm:pt>
    <dgm:pt modelId="{2CA7C856-771C-45F0-BC5A-C73F75B297F1}" type="parTrans" cxnId="{9DA0525C-33B8-41E8-9B90-2053FEE2724C}">
      <dgm:prSet/>
      <dgm:spPr/>
      <dgm:t>
        <a:bodyPr/>
        <a:lstStyle/>
        <a:p>
          <a:endParaRPr lang="ru-RU"/>
        </a:p>
      </dgm:t>
    </dgm:pt>
    <dgm:pt modelId="{48E3A7A0-1E75-487B-9967-748F4C7C9834}" type="sibTrans" cxnId="{9DA0525C-33B8-41E8-9B90-2053FEE2724C}">
      <dgm:prSet/>
      <dgm:spPr/>
      <dgm:t>
        <a:bodyPr/>
        <a:lstStyle/>
        <a:p>
          <a:endParaRPr lang="ru-RU"/>
        </a:p>
      </dgm:t>
    </dgm:pt>
    <dgm:pt modelId="{FD230BF6-EAD1-4F57-9729-8A4491184893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lnSpc>
              <a:spcPct val="70000"/>
            </a:lnSpc>
          </a:pPr>
          <a:r>
            <a:rPr lang="ru-RU" sz="2300" dirty="0" smtClean="0">
              <a:solidFill>
                <a:schemeClr val="accent2">
                  <a:lumMod val="50000"/>
                </a:schemeClr>
              </a:solidFill>
            </a:rPr>
            <a:t>Проверка соблюдений границ печати</a:t>
          </a:r>
        </a:p>
      </dgm:t>
    </dgm:pt>
    <dgm:pt modelId="{8300E8EC-05DF-4274-8401-435677F87E1C}" type="parTrans" cxnId="{65FE640D-1C50-4C62-953C-9671627EBA3D}">
      <dgm:prSet/>
      <dgm:spPr/>
      <dgm:t>
        <a:bodyPr/>
        <a:lstStyle/>
        <a:p>
          <a:endParaRPr lang="ru-RU"/>
        </a:p>
      </dgm:t>
    </dgm:pt>
    <dgm:pt modelId="{3012DD38-E4AA-491D-910E-ACDC86DFF95D}" type="sibTrans" cxnId="{65FE640D-1C50-4C62-953C-9671627EBA3D}">
      <dgm:prSet/>
      <dgm:spPr/>
      <dgm:t>
        <a:bodyPr/>
        <a:lstStyle/>
        <a:p>
          <a:endParaRPr lang="ru-RU"/>
        </a:p>
      </dgm:t>
    </dgm:pt>
    <dgm:pt modelId="{58083116-05BD-48AA-B6EF-481FB1018FCA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lnSpc>
              <a:spcPct val="70000"/>
            </a:lnSpc>
          </a:pPr>
          <a:r>
            <a:rPr lang="ru-RU" sz="2300" dirty="0" smtClean="0">
              <a:solidFill>
                <a:schemeClr val="accent2">
                  <a:lumMod val="50000"/>
                </a:schemeClr>
              </a:solidFill>
            </a:rPr>
            <a:t>Проверка качества печати тестового КИМ</a:t>
          </a:r>
        </a:p>
      </dgm:t>
    </dgm:pt>
    <dgm:pt modelId="{5A291A1F-613E-44E0-9CC8-15D4D601B96D}" type="parTrans" cxnId="{BB810C68-068E-4767-99BA-A59878FAE654}">
      <dgm:prSet/>
      <dgm:spPr/>
      <dgm:t>
        <a:bodyPr/>
        <a:lstStyle/>
        <a:p>
          <a:endParaRPr lang="ru-RU"/>
        </a:p>
      </dgm:t>
    </dgm:pt>
    <dgm:pt modelId="{823708E5-616A-45C9-A763-A8675B976479}" type="sibTrans" cxnId="{BB810C68-068E-4767-99BA-A59878FAE654}">
      <dgm:prSet/>
      <dgm:spPr/>
      <dgm:t>
        <a:bodyPr/>
        <a:lstStyle/>
        <a:p>
          <a:endParaRPr lang="ru-RU"/>
        </a:p>
      </dgm:t>
    </dgm:pt>
    <dgm:pt modelId="{C2D4D3BD-083A-46FD-ABA4-E388289AEC41}" type="pres">
      <dgm:prSet presAssocID="{53F7A29C-4F31-4AB6-B5EB-DE1A9AD60EC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522640A-3C1B-4334-855A-D48BC2575FF7}" type="pres">
      <dgm:prSet presAssocID="{8FAD971C-593D-49DB-8DB7-97AA8B356F9F}" presName="composite" presStyleCnt="0"/>
      <dgm:spPr/>
    </dgm:pt>
    <dgm:pt modelId="{B128BD87-9329-4500-B425-3135DF914BDE}" type="pres">
      <dgm:prSet presAssocID="{8FAD971C-593D-49DB-8DB7-97AA8B356F9F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9A5D2D-DA61-40A2-9367-3B508F3127B0}" type="pres">
      <dgm:prSet presAssocID="{8FAD971C-593D-49DB-8DB7-97AA8B356F9F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DA3D19-6671-4B67-A7A4-E1834B5C7EBA}" type="pres">
      <dgm:prSet presAssocID="{ACF9BA9D-D890-4190-B300-E96E0EEB2B5F}" presName="sp" presStyleCnt="0"/>
      <dgm:spPr/>
    </dgm:pt>
    <dgm:pt modelId="{3EB2664D-979E-4762-BCFF-FFD56C769B5D}" type="pres">
      <dgm:prSet presAssocID="{0220083E-ACE5-493F-A917-188BC7227915}" presName="composite" presStyleCnt="0"/>
      <dgm:spPr/>
    </dgm:pt>
    <dgm:pt modelId="{5EBDBEC5-1B04-44BC-B77E-1094254B97FA}" type="pres">
      <dgm:prSet presAssocID="{0220083E-ACE5-493F-A917-188BC7227915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373D0F-CE13-4889-A1C1-8D140FFA512B}" type="pres">
      <dgm:prSet presAssocID="{0220083E-ACE5-493F-A917-188BC7227915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8E7EB6-8C84-4A59-B2C4-2CF48405DB48}" type="pres">
      <dgm:prSet presAssocID="{B6D3EC45-4AAE-40EF-9D6A-BE9545BCF806}" presName="sp" presStyleCnt="0"/>
      <dgm:spPr/>
    </dgm:pt>
    <dgm:pt modelId="{2CAF82A8-87CC-4217-8F7C-FB883F85E8EB}" type="pres">
      <dgm:prSet presAssocID="{9733BF8E-BA42-4803-974B-15DD5A109312}" presName="composite" presStyleCnt="0"/>
      <dgm:spPr/>
    </dgm:pt>
    <dgm:pt modelId="{E9830861-E08C-4A7F-8649-1E086F902304}" type="pres">
      <dgm:prSet presAssocID="{9733BF8E-BA42-4803-974B-15DD5A109312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91AFDF-2096-45A0-9D75-583A5FAD99AD}" type="pres">
      <dgm:prSet presAssocID="{9733BF8E-BA42-4803-974B-15DD5A109312}" presName="descendantText" presStyleLbl="alignAcc1" presStyleIdx="2" presStyleCnt="3" custLinFactNeighborX="255" custLinFactNeighborY="-9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DA0525C-33B8-41E8-9B90-2053FEE2724C}" srcId="{9733BF8E-BA42-4803-974B-15DD5A109312}" destId="{9FBB62DE-E9A7-4850-BAD8-A03989D4332E}" srcOrd="0" destOrd="0" parTransId="{2CA7C856-771C-45F0-BC5A-C73F75B297F1}" sibTransId="{48E3A7A0-1E75-487B-9967-748F4C7C9834}"/>
    <dgm:cxn modelId="{3FBF3ED0-E4B0-4ADC-9BED-817EC766723A}" type="presOf" srcId="{FD230BF6-EAD1-4F57-9729-8A4491184893}" destId="{B8373D0F-CE13-4889-A1C1-8D140FFA512B}" srcOrd="0" destOrd="0" presId="urn:microsoft.com/office/officeart/2005/8/layout/chevron2"/>
    <dgm:cxn modelId="{82AA2256-C7F9-41B6-AC1F-09F7EC287F99}" type="presOf" srcId="{37F9F17D-03CC-4C8E-B0EE-53CD2C598997}" destId="{FA9A5D2D-DA61-40A2-9367-3B508F3127B0}" srcOrd="0" destOrd="0" presId="urn:microsoft.com/office/officeart/2005/8/layout/chevron2"/>
    <dgm:cxn modelId="{BB810C68-068E-4767-99BA-A59878FAE654}" srcId="{0220083E-ACE5-493F-A917-188BC7227915}" destId="{58083116-05BD-48AA-B6EF-481FB1018FCA}" srcOrd="1" destOrd="0" parTransId="{5A291A1F-613E-44E0-9CC8-15D4D601B96D}" sibTransId="{823708E5-616A-45C9-A763-A8675B976479}"/>
    <dgm:cxn modelId="{96140740-BD32-4465-A8B2-396BA4D09835}" srcId="{8FAD971C-593D-49DB-8DB7-97AA8B356F9F}" destId="{37F9F17D-03CC-4C8E-B0EE-53CD2C598997}" srcOrd="0" destOrd="0" parTransId="{760B4335-2E3A-4B29-AB81-0FC8A773117C}" sibTransId="{53AA0D1E-407F-4271-8123-28D573BB204A}"/>
    <dgm:cxn modelId="{E27CD820-B68E-42DD-9727-9DAF8C829E41}" type="presOf" srcId="{9733BF8E-BA42-4803-974B-15DD5A109312}" destId="{E9830861-E08C-4A7F-8649-1E086F902304}" srcOrd="0" destOrd="0" presId="urn:microsoft.com/office/officeart/2005/8/layout/chevron2"/>
    <dgm:cxn modelId="{191827C0-CC8C-44BD-8E58-C9B219103285}" type="presOf" srcId="{8FAD971C-593D-49DB-8DB7-97AA8B356F9F}" destId="{B128BD87-9329-4500-B425-3135DF914BDE}" srcOrd="0" destOrd="0" presId="urn:microsoft.com/office/officeart/2005/8/layout/chevron2"/>
    <dgm:cxn modelId="{F4B19330-2EC1-4B7A-8A4D-B59CBBA311A9}" srcId="{53F7A29C-4F31-4AB6-B5EB-DE1A9AD60EC5}" destId="{0220083E-ACE5-493F-A917-188BC7227915}" srcOrd="1" destOrd="0" parTransId="{4AAB4E6F-F2B2-4095-9CFF-D74E892760F6}" sibTransId="{B6D3EC45-4AAE-40EF-9D6A-BE9545BCF806}"/>
    <dgm:cxn modelId="{65FE640D-1C50-4C62-953C-9671627EBA3D}" srcId="{0220083E-ACE5-493F-A917-188BC7227915}" destId="{FD230BF6-EAD1-4F57-9729-8A4491184893}" srcOrd="0" destOrd="0" parTransId="{8300E8EC-05DF-4274-8401-435677F87E1C}" sibTransId="{3012DD38-E4AA-491D-910E-ACDC86DFF95D}"/>
    <dgm:cxn modelId="{45AC8212-0DCB-452E-8AAC-E15568C1A03A}" srcId="{53F7A29C-4F31-4AB6-B5EB-DE1A9AD60EC5}" destId="{9733BF8E-BA42-4803-974B-15DD5A109312}" srcOrd="2" destOrd="0" parTransId="{80DCFB76-64FE-4CC4-8F7D-C73E107C1746}" sibTransId="{FF3BA096-88C4-43C8-8889-6E09901B6696}"/>
    <dgm:cxn modelId="{630B090F-D28A-4563-AD2F-E12D43327249}" type="presOf" srcId="{58083116-05BD-48AA-B6EF-481FB1018FCA}" destId="{B8373D0F-CE13-4889-A1C1-8D140FFA512B}" srcOrd="0" destOrd="1" presId="urn:microsoft.com/office/officeart/2005/8/layout/chevron2"/>
    <dgm:cxn modelId="{539B8BD9-1956-4371-A7C2-82FD1F07E6F7}" type="presOf" srcId="{9FBB62DE-E9A7-4850-BAD8-A03989D4332E}" destId="{AF91AFDF-2096-45A0-9D75-583A5FAD99AD}" srcOrd="0" destOrd="0" presId="urn:microsoft.com/office/officeart/2005/8/layout/chevron2"/>
    <dgm:cxn modelId="{40BD3BF4-FDC7-4908-BADE-3BBE25D738A3}" type="presOf" srcId="{70482083-40AC-46E2-9FDE-14E6005C8C09}" destId="{FA9A5D2D-DA61-40A2-9367-3B508F3127B0}" srcOrd="0" destOrd="1" presId="urn:microsoft.com/office/officeart/2005/8/layout/chevron2"/>
    <dgm:cxn modelId="{BB7B02B6-E999-4680-B9F3-9D93996C081F}" type="presOf" srcId="{0220083E-ACE5-493F-A917-188BC7227915}" destId="{5EBDBEC5-1B04-44BC-B77E-1094254B97FA}" srcOrd="0" destOrd="0" presId="urn:microsoft.com/office/officeart/2005/8/layout/chevron2"/>
    <dgm:cxn modelId="{0D0C568A-B6CD-446D-A98F-469237A4C5D7}" srcId="{8FAD971C-593D-49DB-8DB7-97AA8B356F9F}" destId="{70482083-40AC-46E2-9FDE-14E6005C8C09}" srcOrd="1" destOrd="0" parTransId="{67DDE878-CAB0-4BD1-BC68-78805949B7F5}" sibTransId="{8C813B2F-B877-4715-809F-A179E1EBA4B7}"/>
    <dgm:cxn modelId="{1057CAE2-0E1B-4B7A-87BF-A34B4139D0F1}" type="presOf" srcId="{53F7A29C-4F31-4AB6-B5EB-DE1A9AD60EC5}" destId="{C2D4D3BD-083A-46FD-ABA4-E388289AEC41}" srcOrd="0" destOrd="0" presId="urn:microsoft.com/office/officeart/2005/8/layout/chevron2"/>
    <dgm:cxn modelId="{103CF3C9-9AD5-489C-AB1C-5293C7122F30}" srcId="{53F7A29C-4F31-4AB6-B5EB-DE1A9AD60EC5}" destId="{8FAD971C-593D-49DB-8DB7-97AA8B356F9F}" srcOrd="0" destOrd="0" parTransId="{BF5280EF-5535-46BF-9279-982B1DF3D948}" sibTransId="{ACF9BA9D-D890-4190-B300-E96E0EEB2B5F}"/>
    <dgm:cxn modelId="{7946622A-2957-4091-8B37-2427F4683519}" type="presParOf" srcId="{C2D4D3BD-083A-46FD-ABA4-E388289AEC41}" destId="{5522640A-3C1B-4334-855A-D48BC2575FF7}" srcOrd="0" destOrd="0" presId="urn:microsoft.com/office/officeart/2005/8/layout/chevron2"/>
    <dgm:cxn modelId="{0DC92A89-3C88-4082-8DF6-D3DA6A9E255B}" type="presParOf" srcId="{5522640A-3C1B-4334-855A-D48BC2575FF7}" destId="{B128BD87-9329-4500-B425-3135DF914BDE}" srcOrd="0" destOrd="0" presId="urn:microsoft.com/office/officeart/2005/8/layout/chevron2"/>
    <dgm:cxn modelId="{F7C33FC7-5AA3-41A5-8A44-C103FF8772E8}" type="presParOf" srcId="{5522640A-3C1B-4334-855A-D48BC2575FF7}" destId="{FA9A5D2D-DA61-40A2-9367-3B508F3127B0}" srcOrd="1" destOrd="0" presId="urn:microsoft.com/office/officeart/2005/8/layout/chevron2"/>
    <dgm:cxn modelId="{8A21FFC9-09EA-4AC4-B109-2F1F4A083062}" type="presParOf" srcId="{C2D4D3BD-083A-46FD-ABA4-E388289AEC41}" destId="{C8DA3D19-6671-4B67-A7A4-E1834B5C7EBA}" srcOrd="1" destOrd="0" presId="urn:microsoft.com/office/officeart/2005/8/layout/chevron2"/>
    <dgm:cxn modelId="{75FC6112-6FCC-459A-A02E-D65260FB269D}" type="presParOf" srcId="{C2D4D3BD-083A-46FD-ABA4-E388289AEC41}" destId="{3EB2664D-979E-4762-BCFF-FFD56C769B5D}" srcOrd="2" destOrd="0" presId="urn:microsoft.com/office/officeart/2005/8/layout/chevron2"/>
    <dgm:cxn modelId="{A828501D-5D6B-45F5-8CF9-150EC25BCBE1}" type="presParOf" srcId="{3EB2664D-979E-4762-BCFF-FFD56C769B5D}" destId="{5EBDBEC5-1B04-44BC-B77E-1094254B97FA}" srcOrd="0" destOrd="0" presId="urn:microsoft.com/office/officeart/2005/8/layout/chevron2"/>
    <dgm:cxn modelId="{3E96DBD3-ED2B-4D73-859F-93F1AB6A0E90}" type="presParOf" srcId="{3EB2664D-979E-4762-BCFF-FFD56C769B5D}" destId="{B8373D0F-CE13-4889-A1C1-8D140FFA512B}" srcOrd="1" destOrd="0" presId="urn:microsoft.com/office/officeart/2005/8/layout/chevron2"/>
    <dgm:cxn modelId="{C96FC468-3CD0-4350-A577-9FBAF0DECB71}" type="presParOf" srcId="{C2D4D3BD-083A-46FD-ABA4-E388289AEC41}" destId="{188E7EB6-8C84-4A59-B2C4-2CF48405DB48}" srcOrd="3" destOrd="0" presId="urn:microsoft.com/office/officeart/2005/8/layout/chevron2"/>
    <dgm:cxn modelId="{E901A3CA-6F0F-4DE7-AC68-684C8539E914}" type="presParOf" srcId="{C2D4D3BD-083A-46FD-ABA4-E388289AEC41}" destId="{2CAF82A8-87CC-4217-8F7C-FB883F85E8EB}" srcOrd="4" destOrd="0" presId="urn:microsoft.com/office/officeart/2005/8/layout/chevron2"/>
    <dgm:cxn modelId="{8FD4831D-05C2-4F08-9856-D6E3B6D40566}" type="presParOf" srcId="{2CAF82A8-87CC-4217-8F7C-FB883F85E8EB}" destId="{E9830861-E08C-4A7F-8649-1E086F902304}" srcOrd="0" destOrd="0" presId="urn:microsoft.com/office/officeart/2005/8/layout/chevron2"/>
    <dgm:cxn modelId="{71E32F51-1B6B-4F63-B0DF-D0F5AD6FB9B5}" type="presParOf" srcId="{2CAF82A8-87CC-4217-8F7C-FB883F85E8EB}" destId="{AF91AFDF-2096-45A0-9D75-583A5FAD99A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150501E-42A2-496F-8BA4-6A75717728B8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CFC4E16-D5A6-47B7-A638-9A5635A9916F}">
      <dgm:prSet phldrT="[Текст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n-US" dirty="0" smtClean="0">
              <a:solidFill>
                <a:schemeClr val="bg1">
                  <a:lumMod val="50000"/>
                </a:schemeClr>
              </a:solidFill>
            </a:rPr>
            <a:t>I.</a:t>
          </a:r>
          <a:r>
            <a:rPr lang="ru-RU" dirty="0" smtClean="0">
              <a:solidFill>
                <a:schemeClr val="bg1">
                  <a:lumMod val="50000"/>
                </a:schemeClr>
              </a:solidFill>
            </a:rPr>
            <a:t>Техническая подготовка</a:t>
          </a:r>
        </a:p>
      </dgm:t>
    </dgm:pt>
    <dgm:pt modelId="{6B663F01-23B1-41CF-919A-E6918E3FEE2D}" type="parTrans" cxnId="{F060E63D-9F97-4059-9BA5-CFE59AF162C7}">
      <dgm:prSet/>
      <dgm:spPr/>
      <dgm:t>
        <a:bodyPr/>
        <a:lstStyle/>
        <a:p>
          <a:endParaRPr lang="ru-RU"/>
        </a:p>
      </dgm:t>
    </dgm:pt>
    <dgm:pt modelId="{045590DC-0BBC-4D1B-84DA-41A8842D9D89}" type="sibTrans" cxnId="{F060E63D-9F97-4059-9BA5-CFE59AF162C7}">
      <dgm:prSet/>
      <dgm:spPr/>
      <dgm:t>
        <a:bodyPr/>
        <a:lstStyle/>
        <a:p>
          <a:endParaRPr lang="ru-RU"/>
        </a:p>
      </dgm:t>
    </dgm:pt>
    <dgm:pt modelId="{0BCF2590-E737-45F5-8B17-1D7E57C10ACA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II.</a:t>
          </a:r>
          <a:r>
            <a:rPr lang="ru-RU" dirty="0" smtClean="0">
              <a:solidFill>
                <a:schemeClr val="bg1"/>
              </a:solidFill>
            </a:rPr>
            <a:t>Контроль технической готовности</a:t>
          </a:r>
          <a:endParaRPr lang="ru-RU" dirty="0">
            <a:solidFill>
              <a:schemeClr val="bg1"/>
            </a:solidFill>
          </a:endParaRPr>
        </a:p>
      </dgm:t>
    </dgm:pt>
    <dgm:pt modelId="{DC6028DB-46A4-4F0B-92B4-515E66431846}" type="parTrans" cxnId="{06B624EE-A896-4E95-B9CE-E79F4EF39FD4}">
      <dgm:prSet/>
      <dgm:spPr/>
      <dgm:t>
        <a:bodyPr/>
        <a:lstStyle/>
        <a:p>
          <a:endParaRPr lang="ru-RU"/>
        </a:p>
      </dgm:t>
    </dgm:pt>
    <dgm:pt modelId="{70491C54-E9A9-463F-84BE-1D73E43BCF17}" type="sibTrans" cxnId="{06B624EE-A896-4E95-B9CE-E79F4EF39FD4}">
      <dgm:prSet/>
      <dgm:spPr/>
      <dgm:t>
        <a:bodyPr/>
        <a:lstStyle/>
        <a:p>
          <a:endParaRPr lang="ru-RU"/>
        </a:p>
      </dgm:t>
    </dgm:pt>
    <dgm:pt modelId="{BD9A0D7A-37E8-4EAB-A30E-E5A0B02993A1}">
      <dgm:prSet phldrT="[Текст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n-US" dirty="0" smtClean="0">
              <a:solidFill>
                <a:schemeClr val="bg1">
                  <a:lumMod val="50000"/>
                </a:schemeClr>
              </a:solidFill>
            </a:rPr>
            <a:t>III. </a:t>
          </a:r>
          <a:r>
            <a:rPr lang="ru-RU" dirty="0" smtClean="0">
              <a:solidFill>
                <a:schemeClr val="bg1">
                  <a:lumMod val="50000"/>
                </a:schemeClr>
              </a:solidFill>
            </a:rPr>
            <a:t>Подготовка к печати</a:t>
          </a:r>
          <a:endParaRPr lang="ru-RU" dirty="0">
            <a:solidFill>
              <a:schemeClr val="bg1">
                <a:lumMod val="50000"/>
              </a:schemeClr>
            </a:solidFill>
          </a:endParaRPr>
        </a:p>
      </dgm:t>
    </dgm:pt>
    <dgm:pt modelId="{60E86EAA-C328-4E26-BB32-D5E786F130CC}" type="parTrans" cxnId="{3B1DDBCE-945A-48A8-8468-C0BDC10BFFF0}">
      <dgm:prSet/>
      <dgm:spPr/>
      <dgm:t>
        <a:bodyPr/>
        <a:lstStyle/>
        <a:p>
          <a:endParaRPr lang="ru-RU"/>
        </a:p>
      </dgm:t>
    </dgm:pt>
    <dgm:pt modelId="{E7B00DB0-8B46-435C-8A41-61808E541BC6}" type="sibTrans" cxnId="{3B1DDBCE-945A-48A8-8468-C0BDC10BFFF0}">
      <dgm:prSet/>
      <dgm:spPr/>
      <dgm:t>
        <a:bodyPr/>
        <a:lstStyle/>
        <a:p>
          <a:endParaRPr lang="ru-RU"/>
        </a:p>
      </dgm:t>
    </dgm:pt>
    <dgm:pt modelId="{195DD8B8-3341-427B-96E7-098BBBFA0003}" type="pres">
      <dgm:prSet presAssocID="{0150501E-42A2-496F-8BA4-6A75717728B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D49FCAE-BF41-49BC-AE66-BE6865274377}" type="pres">
      <dgm:prSet presAssocID="{DCFC4E16-D5A6-47B7-A638-9A5635A9916F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CCB655-2033-4B4F-9A8D-F11EFCF14005}" type="pres">
      <dgm:prSet presAssocID="{045590DC-0BBC-4D1B-84DA-41A8842D9D89}" presName="parTxOnlySpace" presStyleCnt="0"/>
      <dgm:spPr/>
    </dgm:pt>
    <dgm:pt modelId="{6EA90A98-208F-4047-A4D2-2FF2D2D30D7A}" type="pres">
      <dgm:prSet presAssocID="{0BCF2590-E737-45F5-8B17-1D7E57C10ACA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65E01F-817D-4C1F-83D5-0757148DFA3A}" type="pres">
      <dgm:prSet presAssocID="{70491C54-E9A9-463F-84BE-1D73E43BCF17}" presName="parTxOnlySpace" presStyleCnt="0"/>
      <dgm:spPr/>
    </dgm:pt>
    <dgm:pt modelId="{676784D6-B9A0-4510-A81F-C30A28DAE71B}" type="pres">
      <dgm:prSet presAssocID="{BD9A0D7A-37E8-4EAB-A30E-E5A0B02993A1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B1DDBCE-945A-48A8-8468-C0BDC10BFFF0}" srcId="{0150501E-42A2-496F-8BA4-6A75717728B8}" destId="{BD9A0D7A-37E8-4EAB-A30E-E5A0B02993A1}" srcOrd="2" destOrd="0" parTransId="{60E86EAA-C328-4E26-BB32-D5E786F130CC}" sibTransId="{E7B00DB0-8B46-435C-8A41-61808E541BC6}"/>
    <dgm:cxn modelId="{06B624EE-A896-4E95-B9CE-E79F4EF39FD4}" srcId="{0150501E-42A2-496F-8BA4-6A75717728B8}" destId="{0BCF2590-E737-45F5-8B17-1D7E57C10ACA}" srcOrd="1" destOrd="0" parTransId="{DC6028DB-46A4-4F0B-92B4-515E66431846}" sibTransId="{70491C54-E9A9-463F-84BE-1D73E43BCF17}"/>
    <dgm:cxn modelId="{73BF98F8-19EC-4546-B832-E8B2B6823394}" type="presOf" srcId="{0150501E-42A2-496F-8BA4-6A75717728B8}" destId="{195DD8B8-3341-427B-96E7-098BBBFA0003}" srcOrd="0" destOrd="0" presId="urn:microsoft.com/office/officeart/2005/8/layout/chevron1"/>
    <dgm:cxn modelId="{CDFD4A31-17B9-441E-8E36-DBEAB34F80DC}" type="presOf" srcId="{DCFC4E16-D5A6-47B7-A638-9A5635A9916F}" destId="{DD49FCAE-BF41-49BC-AE66-BE6865274377}" srcOrd="0" destOrd="0" presId="urn:microsoft.com/office/officeart/2005/8/layout/chevron1"/>
    <dgm:cxn modelId="{482EB45C-1A2E-4868-8E13-C1531B957A07}" type="presOf" srcId="{BD9A0D7A-37E8-4EAB-A30E-E5A0B02993A1}" destId="{676784D6-B9A0-4510-A81F-C30A28DAE71B}" srcOrd="0" destOrd="0" presId="urn:microsoft.com/office/officeart/2005/8/layout/chevron1"/>
    <dgm:cxn modelId="{F060E63D-9F97-4059-9BA5-CFE59AF162C7}" srcId="{0150501E-42A2-496F-8BA4-6A75717728B8}" destId="{DCFC4E16-D5A6-47B7-A638-9A5635A9916F}" srcOrd="0" destOrd="0" parTransId="{6B663F01-23B1-41CF-919A-E6918E3FEE2D}" sibTransId="{045590DC-0BBC-4D1B-84DA-41A8842D9D89}"/>
    <dgm:cxn modelId="{E4D28AF6-7C61-415D-9201-58504282388E}" type="presOf" srcId="{0BCF2590-E737-45F5-8B17-1D7E57C10ACA}" destId="{6EA90A98-208F-4047-A4D2-2FF2D2D30D7A}" srcOrd="0" destOrd="0" presId="urn:microsoft.com/office/officeart/2005/8/layout/chevron1"/>
    <dgm:cxn modelId="{CD7A192B-AF9E-4346-9982-56986BED5974}" type="presParOf" srcId="{195DD8B8-3341-427B-96E7-098BBBFA0003}" destId="{DD49FCAE-BF41-49BC-AE66-BE6865274377}" srcOrd="0" destOrd="0" presId="urn:microsoft.com/office/officeart/2005/8/layout/chevron1"/>
    <dgm:cxn modelId="{4FFBE302-7068-4EFA-A849-4E4D8FA02948}" type="presParOf" srcId="{195DD8B8-3341-427B-96E7-098BBBFA0003}" destId="{FFCCB655-2033-4B4F-9A8D-F11EFCF14005}" srcOrd="1" destOrd="0" presId="urn:microsoft.com/office/officeart/2005/8/layout/chevron1"/>
    <dgm:cxn modelId="{2F62CCA5-EE38-4C61-94DC-8FC685FC385C}" type="presParOf" srcId="{195DD8B8-3341-427B-96E7-098BBBFA0003}" destId="{6EA90A98-208F-4047-A4D2-2FF2D2D30D7A}" srcOrd="2" destOrd="0" presId="urn:microsoft.com/office/officeart/2005/8/layout/chevron1"/>
    <dgm:cxn modelId="{964EE4B7-4DF7-4413-824A-003EAA3F5174}" type="presParOf" srcId="{195DD8B8-3341-427B-96E7-098BBBFA0003}" destId="{7C65E01F-817D-4C1F-83D5-0757148DFA3A}" srcOrd="3" destOrd="0" presId="urn:microsoft.com/office/officeart/2005/8/layout/chevron1"/>
    <dgm:cxn modelId="{29EF9007-DEEE-44E6-A1BF-D76F5F69365C}" type="presParOf" srcId="{195DD8B8-3341-427B-96E7-098BBBFA0003}" destId="{676784D6-B9A0-4510-A81F-C30A28DAE71B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150501E-42A2-496F-8BA4-6A75717728B8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CFC4E16-D5A6-47B7-A638-9A5635A9916F}">
      <dgm:prSet phldrT="[Текст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n-US" dirty="0" smtClean="0">
              <a:solidFill>
                <a:schemeClr val="bg1">
                  <a:lumMod val="50000"/>
                </a:schemeClr>
              </a:solidFill>
            </a:rPr>
            <a:t>I.</a:t>
          </a:r>
          <a:r>
            <a:rPr lang="ru-RU" dirty="0" smtClean="0">
              <a:solidFill>
                <a:schemeClr val="bg1">
                  <a:lumMod val="50000"/>
                </a:schemeClr>
              </a:solidFill>
            </a:rPr>
            <a:t>Техническая подготовка</a:t>
          </a:r>
        </a:p>
      </dgm:t>
    </dgm:pt>
    <dgm:pt modelId="{6B663F01-23B1-41CF-919A-E6918E3FEE2D}" type="parTrans" cxnId="{F060E63D-9F97-4059-9BA5-CFE59AF162C7}">
      <dgm:prSet/>
      <dgm:spPr/>
      <dgm:t>
        <a:bodyPr/>
        <a:lstStyle/>
        <a:p>
          <a:endParaRPr lang="ru-RU"/>
        </a:p>
      </dgm:t>
    </dgm:pt>
    <dgm:pt modelId="{045590DC-0BBC-4D1B-84DA-41A8842D9D89}" type="sibTrans" cxnId="{F060E63D-9F97-4059-9BA5-CFE59AF162C7}">
      <dgm:prSet/>
      <dgm:spPr/>
      <dgm:t>
        <a:bodyPr/>
        <a:lstStyle/>
        <a:p>
          <a:endParaRPr lang="ru-RU"/>
        </a:p>
      </dgm:t>
    </dgm:pt>
    <dgm:pt modelId="{0BCF2590-E737-45F5-8B17-1D7E57C10ACA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II.</a:t>
          </a:r>
          <a:r>
            <a:rPr lang="ru-RU" dirty="0" smtClean="0">
              <a:solidFill>
                <a:schemeClr val="bg1"/>
              </a:solidFill>
            </a:rPr>
            <a:t>Контроль технической готовности</a:t>
          </a:r>
          <a:endParaRPr lang="ru-RU" dirty="0">
            <a:solidFill>
              <a:schemeClr val="bg1"/>
            </a:solidFill>
          </a:endParaRPr>
        </a:p>
      </dgm:t>
    </dgm:pt>
    <dgm:pt modelId="{DC6028DB-46A4-4F0B-92B4-515E66431846}" type="parTrans" cxnId="{06B624EE-A896-4E95-B9CE-E79F4EF39FD4}">
      <dgm:prSet/>
      <dgm:spPr/>
      <dgm:t>
        <a:bodyPr/>
        <a:lstStyle/>
        <a:p>
          <a:endParaRPr lang="ru-RU"/>
        </a:p>
      </dgm:t>
    </dgm:pt>
    <dgm:pt modelId="{70491C54-E9A9-463F-84BE-1D73E43BCF17}" type="sibTrans" cxnId="{06B624EE-A896-4E95-B9CE-E79F4EF39FD4}">
      <dgm:prSet/>
      <dgm:spPr/>
      <dgm:t>
        <a:bodyPr/>
        <a:lstStyle/>
        <a:p>
          <a:endParaRPr lang="ru-RU"/>
        </a:p>
      </dgm:t>
    </dgm:pt>
    <dgm:pt modelId="{BD9A0D7A-37E8-4EAB-A30E-E5A0B02993A1}">
      <dgm:prSet phldrT="[Текст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n-US" dirty="0" smtClean="0">
              <a:solidFill>
                <a:schemeClr val="bg1">
                  <a:lumMod val="50000"/>
                </a:schemeClr>
              </a:solidFill>
            </a:rPr>
            <a:t>III. </a:t>
          </a:r>
          <a:r>
            <a:rPr lang="ru-RU" dirty="0" smtClean="0">
              <a:solidFill>
                <a:schemeClr val="bg1">
                  <a:lumMod val="50000"/>
                </a:schemeClr>
              </a:solidFill>
            </a:rPr>
            <a:t>Подготовка к печати</a:t>
          </a:r>
          <a:endParaRPr lang="ru-RU" dirty="0">
            <a:solidFill>
              <a:schemeClr val="bg1">
                <a:lumMod val="50000"/>
              </a:schemeClr>
            </a:solidFill>
          </a:endParaRPr>
        </a:p>
      </dgm:t>
    </dgm:pt>
    <dgm:pt modelId="{60E86EAA-C328-4E26-BB32-D5E786F130CC}" type="parTrans" cxnId="{3B1DDBCE-945A-48A8-8468-C0BDC10BFFF0}">
      <dgm:prSet/>
      <dgm:spPr/>
      <dgm:t>
        <a:bodyPr/>
        <a:lstStyle/>
        <a:p>
          <a:endParaRPr lang="ru-RU"/>
        </a:p>
      </dgm:t>
    </dgm:pt>
    <dgm:pt modelId="{E7B00DB0-8B46-435C-8A41-61808E541BC6}" type="sibTrans" cxnId="{3B1DDBCE-945A-48A8-8468-C0BDC10BFFF0}">
      <dgm:prSet/>
      <dgm:spPr/>
      <dgm:t>
        <a:bodyPr/>
        <a:lstStyle/>
        <a:p>
          <a:endParaRPr lang="ru-RU"/>
        </a:p>
      </dgm:t>
    </dgm:pt>
    <dgm:pt modelId="{195DD8B8-3341-427B-96E7-098BBBFA0003}" type="pres">
      <dgm:prSet presAssocID="{0150501E-42A2-496F-8BA4-6A75717728B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D49FCAE-BF41-49BC-AE66-BE6865274377}" type="pres">
      <dgm:prSet presAssocID="{DCFC4E16-D5A6-47B7-A638-9A5635A9916F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CCB655-2033-4B4F-9A8D-F11EFCF14005}" type="pres">
      <dgm:prSet presAssocID="{045590DC-0BBC-4D1B-84DA-41A8842D9D89}" presName="parTxOnlySpace" presStyleCnt="0"/>
      <dgm:spPr/>
    </dgm:pt>
    <dgm:pt modelId="{6EA90A98-208F-4047-A4D2-2FF2D2D30D7A}" type="pres">
      <dgm:prSet presAssocID="{0BCF2590-E737-45F5-8B17-1D7E57C10ACA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65E01F-817D-4C1F-83D5-0757148DFA3A}" type="pres">
      <dgm:prSet presAssocID="{70491C54-E9A9-463F-84BE-1D73E43BCF17}" presName="parTxOnlySpace" presStyleCnt="0"/>
      <dgm:spPr/>
    </dgm:pt>
    <dgm:pt modelId="{676784D6-B9A0-4510-A81F-C30A28DAE71B}" type="pres">
      <dgm:prSet presAssocID="{BD9A0D7A-37E8-4EAB-A30E-E5A0B02993A1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B1DDBCE-945A-48A8-8468-C0BDC10BFFF0}" srcId="{0150501E-42A2-496F-8BA4-6A75717728B8}" destId="{BD9A0D7A-37E8-4EAB-A30E-E5A0B02993A1}" srcOrd="2" destOrd="0" parTransId="{60E86EAA-C328-4E26-BB32-D5E786F130CC}" sibTransId="{E7B00DB0-8B46-435C-8A41-61808E541BC6}"/>
    <dgm:cxn modelId="{06B624EE-A896-4E95-B9CE-E79F4EF39FD4}" srcId="{0150501E-42A2-496F-8BA4-6A75717728B8}" destId="{0BCF2590-E737-45F5-8B17-1D7E57C10ACA}" srcOrd="1" destOrd="0" parTransId="{DC6028DB-46A4-4F0B-92B4-515E66431846}" sibTransId="{70491C54-E9A9-463F-84BE-1D73E43BCF17}"/>
    <dgm:cxn modelId="{DCA0E09A-5FA9-4DDC-9193-0EF7565EAEFF}" type="presOf" srcId="{BD9A0D7A-37E8-4EAB-A30E-E5A0B02993A1}" destId="{676784D6-B9A0-4510-A81F-C30A28DAE71B}" srcOrd="0" destOrd="0" presId="urn:microsoft.com/office/officeart/2005/8/layout/chevron1"/>
    <dgm:cxn modelId="{F9D28484-F3F5-4612-821A-C4E9CBD81AB9}" type="presOf" srcId="{DCFC4E16-D5A6-47B7-A638-9A5635A9916F}" destId="{DD49FCAE-BF41-49BC-AE66-BE6865274377}" srcOrd="0" destOrd="0" presId="urn:microsoft.com/office/officeart/2005/8/layout/chevron1"/>
    <dgm:cxn modelId="{67A64B2B-585F-4DD6-94E9-B2D64C03BCDD}" type="presOf" srcId="{0BCF2590-E737-45F5-8B17-1D7E57C10ACA}" destId="{6EA90A98-208F-4047-A4D2-2FF2D2D30D7A}" srcOrd="0" destOrd="0" presId="urn:microsoft.com/office/officeart/2005/8/layout/chevron1"/>
    <dgm:cxn modelId="{F060E63D-9F97-4059-9BA5-CFE59AF162C7}" srcId="{0150501E-42A2-496F-8BA4-6A75717728B8}" destId="{DCFC4E16-D5A6-47B7-A638-9A5635A9916F}" srcOrd="0" destOrd="0" parTransId="{6B663F01-23B1-41CF-919A-E6918E3FEE2D}" sibTransId="{045590DC-0BBC-4D1B-84DA-41A8842D9D89}"/>
    <dgm:cxn modelId="{A72FFA9A-3D93-4FC9-8EC7-39C36B3DF621}" type="presOf" srcId="{0150501E-42A2-496F-8BA4-6A75717728B8}" destId="{195DD8B8-3341-427B-96E7-098BBBFA0003}" srcOrd="0" destOrd="0" presId="urn:microsoft.com/office/officeart/2005/8/layout/chevron1"/>
    <dgm:cxn modelId="{C2997480-7498-465D-89DA-0F6BF0DEAA21}" type="presParOf" srcId="{195DD8B8-3341-427B-96E7-098BBBFA0003}" destId="{DD49FCAE-BF41-49BC-AE66-BE6865274377}" srcOrd="0" destOrd="0" presId="urn:microsoft.com/office/officeart/2005/8/layout/chevron1"/>
    <dgm:cxn modelId="{DC03C778-D293-488B-9A2B-8FB7A2A99FF8}" type="presParOf" srcId="{195DD8B8-3341-427B-96E7-098BBBFA0003}" destId="{FFCCB655-2033-4B4F-9A8D-F11EFCF14005}" srcOrd="1" destOrd="0" presId="urn:microsoft.com/office/officeart/2005/8/layout/chevron1"/>
    <dgm:cxn modelId="{D1CABEB0-0265-4963-B681-793320DF5895}" type="presParOf" srcId="{195DD8B8-3341-427B-96E7-098BBBFA0003}" destId="{6EA90A98-208F-4047-A4D2-2FF2D2D30D7A}" srcOrd="2" destOrd="0" presId="urn:microsoft.com/office/officeart/2005/8/layout/chevron1"/>
    <dgm:cxn modelId="{12D5B818-2005-4673-84C6-74C3EA3B58D0}" type="presParOf" srcId="{195DD8B8-3341-427B-96E7-098BBBFA0003}" destId="{7C65E01F-817D-4C1F-83D5-0757148DFA3A}" srcOrd="3" destOrd="0" presId="urn:microsoft.com/office/officeart/2005/8/layout/chevron1"/>
    <dgm:cxn modelId="{D0EE049E-ED31-4F84-9873-FF7617F754C7}" type="presParOf" srcId="{195DD8B8-3341-427B-96E7-098BBBFA0003}" destId="{676784D6-B9A0-4510-A81F-C30A28DAE71B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49FCAE-BF41-49BC-AE66-BE6865274377}">
      <dsp:nvSpPr>
        <dsp:cNvPr id="0" name=""/>
        <dsp:cNvSpPr/>
      </dsp:nvSpPr>
      <dsp:spPr>
        <a:xfrm>
          <a:off x="2531" y="274084"/>
          <a:ext cx="3084248" cy="1233699"/>
        </a:xfrm>
        <a:prstGeom prst="chevron">
          <a:avLst/>
        </a:prstGeom>
        <a:solidFill>
          <a:schemeClr val="accent1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0" tIns="28004" rIns="0" bIns="2800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I</a:t>
          </a:r>
          <a:r>
            <a:rPr lang="ru-RU" sz="2100" kern="1200" dirty="0" smtClean="0"/>
            <a:t>.Техническая подготовка</a:t>
          </a:r>
          <a:endParaRPr lang="ru-RU" sz="2100" kern="1200" dirty="0"/>
        </a:p>
      </dsp:txBody>
      <dsp:txXfrm>
        <a:off x="619381" y="274084"/>
        <a:ext cx="1850549" cy="1233699"/>
      </dsp:txXfrm>
    </dsp:sp>
    <dsp:sp modelId="{6EA90A98-208F-4047-A4D2-2FF2D2D30D7A}">
      <dsp:nvSpPr>
        <dsp:cNvPr id="0" name=""/>
        <dsp:cNvSpPr/>
      </dsp:nvSpPr>
      <dsp:spPr>
        <a:xfrm>
          <a:off x="2778355" y="274084"/>
          <a:ext cx="3084248" cy="1233699"/>
        </a:xfrm>
        <a:prstGeom prst="chevron">
          <a:avLst/>
        </a:prstGeom>
        <a:solidFill>
          <a:schemeClr val="accent1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84011" tIns="28004" rIns="28004" bIns="2800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II. </a:t>
          </a:r>
          <a:r>
            <a:rPr lang="ru-RU" sz="2100" kern="1200" dirty="0" smtClean="0"/>
            <a:t>Контроль технической готовности</a:t>
          </a:r>
          <a:endParaRPr lang="ru-RU" sz="2100" kern="1200" dirty="0"/>
        </a:p>
      </dsp:txBody>
      <dsp:txXfrm>
        <a:off x="3395205" y="274084"/>
        <a:ext cx="1850549" cy="1233699"/>
      </dsp:txXfrm>
    </dsp:sp>
    <dsp:sp modelId="{676784D6-B9A0-4510-A81F-C30A28DAE71B}">
      <dsp:nvSpPr>
        <dsp:cNvPr id="0" name=""/>
        <dsp:cNvSpPr/>
      </dsp:nvSpPr>
      <dsp:spPr>
        <a:xfrm>
          <a:off x="5554179" y="274084"/>
          <a:ext cx="3084248" cy="1233699"/>
        </a:xfrm>
        <a:prstGeom prst="chevron">
          <a:avLst/>
        </a:prstGeom>
        <a:solidFill>
          <a:schemeClr val="accent1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72000" tIns="28004" rIns="0" bIns="2800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III.</a:t>
          </a:r>
          <a:r>
            <a:rPr lang="ru-RU" sz="2100" kern="1200" dirty="0" smtClean="0"/>
            <a:t>Подготовка к печати</a:t>
          </a:r>
          <a:endParaRPr lang="ru-RU" sz="2100" kern="1200" dirty="0"/>
        </a:p>
      </dsp:txBody>
      <dsp:txXfrm>
        <a:off x="6171029" y="274084"/>
        <a:ext cx="1850549" cy="123369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49FCAE-BF41-49BC-AE66-BE6865274377}">
      <dsp:nvSpPr>
        <dsp:cNvPr id="0" name=""/>
        <dsp:cNvSpPr/>
      </dsp:nvSpPr>
      <dsp:spPr>
        <a:xfrm>
          <a:off x="2531" y="274084"/>
          <a:ext cx="3084248" cy="1233699"/>
        </a:xfrm>
        <a:prstGeom prst="chevron">
          <a:avLst/>
        </a:prstGeom>
        <a:solidFill>
          <a:schemeClr val="accent1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84011" tIns="28004" rIns="28004" bIns="2800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IV. </a:t>
          </a:r>
          <a:r>
            <a:rPr lang="ru-RU" sz="2100" kern="1200" dirty="0" smtClean="0"/>
            <a:t>Основная печать КИМ</a:t>
          </a:r>
          <a:endParaRPr lang="ru-RU" sz="2100" kern="1200" dirty="0"/>
        </a:p>
      </dsp:txBody>
      <dsp:txXfrm>
        <a:off x="619381" y="274084"/>
        <a:ext cx="1850549" cy="1233699"/>
      </dsp:txXfrm>
    </dsp:sp>
    <dsp:sp modelId="{6EA90A98-208F-4047-A4D2-2FF2D2D30D7A}">
      <dsp:nvSpPr>
        <dsp:cNvPr id="0" name=""/>
        <dsp:cNvSpPr/>
      </dsp:nvSpPr>
      <dsp:spPr>
        <a:xfrm>
          <a:off x="2778355" y="274084"/>
          <a:ext cx="3084248" cy="1233699"/>
        </a:xfrm>
        <a:prstGeom prst="chevron">
          <a:avLst/>
        </a:prstGeom>
        <a:solidFill>
          <a:schemeClr val="accent1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84011" tIns="28004" rIns="28004" bIns="2800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V.</a:t>
          </a:r>
          <a:r>
            <a:rPr lang="ru-RU" sz="2100" kern="1200" dirty="0" smtClean="0"/>
            <a:t>Дополни-тельная печать КИМ</a:t>
          </a:r>
          <a:endParaRPr lang="ru-RU" sz="2100" kern="1200" dirty="0"/>
        </a:p>
      </dsp:txBody>
      <dsp:txXfrm>
        <a:off x="3395205" y="274084"/>
        <a:ext cx="1850549" cy="1233699"/>
      </dsp:txXfrm>
    </dsp:sp>
    <dsp:sp modelId="{676784D6-B9A0-4510-A81F-C30A28DAE71B}">
      <dsp:nvSpPr>
        <dsp:cNvPr id="0" name=""/>
        <dsp:cNvSpPr/>
      </dsp:nvSpPr>
      <dsp:spPr>
        <a:xfrm>
          <a:off x="5554179" y="274084"/>
          <a:ext cx="3084248" cy="1233699"/>
        </a:xfrm>
        <a:prstGeom prst="chevron">
          <a:avLst/>
        </a:prstGeom>
        <a:solidFill>
          <a:schemeClr val="accent1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0" tIns="28004" rIns="0" bIns="2800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VI.</a:t>
          </a:r>
          <a:r>
            <a:rPr lang="ru-RU" sz="2100" kern="1200" dirty="0" smtClean="0"/>
            <a:t>Завершение экзамена</a:t>
          </a:r>
          <a:endParaRPr lang="ru-RU" sz="2100" kern="1200" dirty="0"/>
        </a:p>
      </dsp:txBody>
      <dsp:txXfrm>
        <a:off x="6171029" y="274084"/>
        <a:ext cx="1850549" cy="1233699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49FCAE-BF41-49BC-AE66-BE6865274377}">
      <dsp:nvSpPr>
        <dsp:cNvPr id="0" name=""/>
        <dsp:cNvSpPr/>
      </dsp:nvSpPr>
      <dsp:spPr>
        <a:xfrm>
          <a:off x="2411" y="303450"/>
          <a:ext cx="2937420" cy="1174968"/>
        </a:xfrm>
        <a:prstGeom prst="chevron">
          <a:avLst/>
        </a:prstGeom>
        <a:solidFill>
          <a:schemeClr val="accent1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88011" tIns="29337" rIns="29337" bIns="29337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I.</a:t>
          </a:r>
          <a:r>
            <a:rPr lang="ru-RU" sz="2200" kern="1200" dirty="0" smtClean="0"/>
            <a:t>Техническая подготовка</a:t>
          </a:r>
          <a:endParaRPr lang="ru-RU" sz="2200" kern="1200" dirty="0"/>
        </a:p>
      </dsp:txBody>
      <dsp:txXfrm>
        <a:off x="589895" y="303450"/>
        <a:ext cx="1762452" cy="1174968"/>
      </dsp:txXfrm>
    </dsp:sp>
    <dsp:sp modelId="{6EA90A98-208F-4047-A4D2-2FF2D2D30D7A}">
      <dsp:nvSpPr>
        <dsp:cNvPr id="0" name=""/>
        <dsp:cNvSpPr/>
      </dsp:nvSpPr>
      <dsp:spPr>
        <a:xfrm>
          <a:off x="2646089" y="303450"/>
          <a:ext cx="2937420" cy="1174968"/>
        </a:xfrm>
        <a:prstGeom prst="chevron">
          <a:avLst/>
        </a:prstGeom>
        <a:solidFill>
          <a:schemeClr val="bg1">
            <a:lumMod val="85000"/>
          </a:schemeClr>
        </a:soli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88011" tIns="29337" rIns="29337" bIns="29337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smtClean="0">
              <a:solidFill>
                <a:schemeClr val="bg1">
                  <a:lumMod val="50000"/>
                </a:schemeClr>
              </a:solidFill>
            </a:rPr>
            <a:t>II.</a:t>
          </a:r>
          <a:r>
            <a:rPr lang="ru-RU" sz="2200" kern="1200" smtClean="0">
              <a:solidFill>
                <a:schemeClr val="bg1">
                  <a:lumMod val="50000"/>
                </a:schemeClr>
              </a:solidFill>
            </a:rPr>
            <a:t>Контроль технической готовности</a:t>
          </a:r>
          <a:endParaRPr lang="ru-RU" sz="2200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3233573" y="303450"/>
        <a:ext cx="1762452" cy="1174968"/>
      </dsp:txXfrm>
    </dsp:sp>
    <dsp:sp modelId="{676784D6-B9A0-4510-A81F-C30A28DAE71B}">
      <dsp:nvSpPr>
        <dsp:cNvPr id="0" name=""/>
        <dsp:cNvSpPr/>
      </dsp:nvSpPr>
      <dsp:spPr>
        <a:xfrm>
          <a:off x="5289768" y="303450"/>
          <a:ext cx="2937420" cy="1174968"/>
        </a:xfrm>
        <a:prstGeom prst="chevron">
          <a:avLst/>
        </a:prstGeom>
        <a:solidFill>
          <a:schemeClr val="bg1">
            <a:lumMod val="85000"/>
          </a:schemeClr>
        </a:soli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88011" tIns="29337" rIns="29337" bIns="29337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smtClean="0">
              <a:solidFill>
                <a:schemeClr val="bg1">
                  <a:lumMod val="50000"/>
                </a:schemeClr>
              </a:solidFill>
            </a:rPr>
            <a:t>III. </a:t>
          </a:r>
          <a:r>
            <a:rPr lang="ru-RU" sz="2200" kern="1200" smtClean="0">
              <a:solidFill>
                <a:schemeClr val="bg1">
                  <a:lumMod val="50000"/>
                </a:schemeClr>
              </a:solidFill>
            </a:rPr>
            <a:t>Подготовка к печати</a:t>
          </a:r>
          <a:endParaRPr lang="ru-RU" sz="2200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5877252" y="303450"/>
        <a:ext cx="1762452" cy="117496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49FCAE-BF41-49BC-AE66-BE6865274377}">
      <dsp:nvSpPr>
        <dsp:cNvPr id="0" name=""/>
        <dsp:cNvSpPr/>
      </dsp:nvSpPr>
      <dsp:spPr>
        <a:xfrm>
          <a:off x="2411" y="303450"/>
          <a:ext cx="2937420" cy="1174968"/>
        </a:xfrm>
        <a:prstGeom prst="chevron">
          <a:avLst/>
        </a:prstGeom>
        <a:solidFill>
          <a:schemeClr val="accent1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88011" tIns="29337" rIns="29337" bIns="29337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I.</a:t>
          </a:r>
          <a:r>
            <a:rPr lang="ru-RU" sz="2200" kern="1200" dirty="0" smtClean="0"/>
            <a:t>Техническая подготовка</a:t>
          </a:r>
          <a:endParaRPr lang="ru-RU" sz="2200" kern="1200" dirty="0"/>
        </a:p>
      </dsp:txBody>
      <dsp:txXfrm>
        <a:off x="589895" y="303450"/>
        <a:ext cx="1762452" cy="1174968"/>
      </dsp:txXfrm>
    </dsp:sp>
    <dsp:sp modelId="{6EA90A98-208F-4047-A4D2-2FF2D2D30D7A}">
      <dsp:nvSpPr>
        <dsp:cNvPr id="0" name=""/>
        <dsp:cNvSpPr/>
      </dsp:nvSpPr>
      <dsp:spPr>
        <a:xfrm>
          <a:off x="2646089" y="303450"/>
          <a:ext cx="2937420" cy="1174968"/>
        </a:xfrm>
        <a:prstGeom prst="chevron">
          <a:avLst/>
        </a:prstGeom>
        <a:solidFill>
          <a:schemeClr val="bg1">
            <a:lumMod val="85000"/>
          </a:schemeClr>
        </a:soli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88011" tIns="29337" rIns="29337" bIns="29337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solidFill>
                <a:schemeClr val="bg1">
                  <a:lumMod val="50000"/>
                </a:schemeClr>
              </a:solidFill>
            </a:rPr>
            <a:t>II.</a:t>
          </a:r>
          <a:r>
            <a:rPr lang="ru-RU" sz="2200" kern="1200" dirty="0" smtClean="0">
              <a:solidFill>
                <a:schemeClr val="bg1">
                  <a:lumMod val="50000"/>
                </a:schemeClr>
              </a:solidFill>
            </a:rPr>
            <a:t>Контроль технической готовности</a:t>
          </a:r>
          <a:endParaRPr lang="ru-RU" sz="2200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3233573" y="303450"/>
        <a:ext cx="1762452" cy="1174968"/>
      </dsp:txXfrm>
    </dsp:sp>
    <dsp:sp modelId="{676784D6-B9A0-4510-A81F-C30A28DAE71B}">
      <dsp:nvSpPr>
        <dsp:cNvPr id="0" name=""/>
        <dsp:cNvSpPr/>
      </dsp:nvSpPr>
      <dsp:spPr>
        <a:xfrm>
          <a:off x="5289768" y="303450"/>
          <a:ext cx="2937420" cy="1174968"/>
        </a:xfrm>
        <a:prstGeom prst="chevron">
          <a:avLst/>
        </a:prstGeom>
        <a:solidFill>
          <a:schemeClr val="bg1">
            <a:lumMod val="85000"/>
          </a:schemeClr>
        </a:soli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88011" tIns="29337" rIns="29337" bIns="29337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solidFill>
                <a:schemeClr val="bg1">
                  <a:lumMod val="50000"/>
                </a:schemeClr>
              </a:solidFill>
            </a:rPr>
            <a:t>III. </a:t>
          </a:r>
          <a:r>
            <a:rPr lang="ru-RU" sz="2200" kern="1200" dirty="0" smtClean="0">
              <a:solidFill>
                <a:schemeClr val="bg1">
                  <a:lumMod val="50000"/>
                </a:schemeClr>
              </a:solidFill>
            </a:rPr>
            <a:t>Подготовка к печати</a:t>
          </a:r>
          <a:endParaRPr lang="ru-RU" sz="2200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5877252" y="303450"/>
        <a:ext cx="1762452" cy="117496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62C1198-EAF3-4C5A-A686-27902E029BB3}" type="datetimeFigureOut">
              <a:rPr lang="ru-RU"/>
              <a:pPr>
                <a:defRPr/>
              </a:pPr>
              <a:t>27.01.2015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2662B0AE-D6DE-4596-81DF-EC843C49A9D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929949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5D0FAB-C73C-4097-92AD-FBC5678E5E64}" type="datetimeFigureOut">
              <a:rPr lang="ru-RU"/>
              <a:pPr>
                <a:defRPr/>
              </a:pPr>
              <a:t>27.01.2015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DA5EE6-78D7-4A9F-B16B-61576E2EE411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 advClick="0" advTm="40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B6CE85-9FD5-40F0-8114-B66908462579}" type="datetimeFigureOut">
              <a:rPr lang="ru-RU"/>
              <a:pPr>
                <a:defRPr/>
              </a:pPr>
              <a:t>27.01.2015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D3CB22-3E12-4325-BABB-F26D4C755A69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 advClick="0" advTm="40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B11B85-96E8-4AE8-AD99-C6DD60373B21}" type="datetimeFigureOut">
              <a:rPr lang="ru-RU"/>
              <a:pPr>
                <a:defRPr/>
              </a:pPr>
              <a:t>27.01.2015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9BD550-24C8-4147-9E31-24A72CE486C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 advClick="0" advTm="40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7162FF-E784-4EC0-B507-F67C8FA5B39B}" type="datetimeFigureOut">
              <a:rPr lang="ru-RU"/>
              <a:pPr>
                <a:defRPr/>
              </a:pPr>
              <a:t>27.01.2015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3A4101-1C71-42E0-B94D-E69783F0C3E6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 advClick="0" advTm="40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CDB655-4FBE-4E20-A446-6BB34F1554D7}" type="datetimeFigureOut">
              <a:rPr lang="ru-RU"/>
              <a:pPr>
                <a:defRPr/>
              </a:pPr>
              <a:t>27.01.2015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5A6C97-1DA1-49B7-8BEA-39B1B8AA89D0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 advClick="0" advTm="40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C8571E-E012-4757-B7BF-A4C747A899A4}" type="datetimeFigureOut">
              <a:rPr lang="ru-RU"/>
              <a:pPr>
                <a:defRPr/>
              </a:pPr>
              <a:t>27.01.2015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57A2C7-D6FB-4A32-956C-B456D524A3FD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 advClick="0" advTm="40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B4E3B-3AE3-4BFC-A8AC-CE38DCC0C1E0}" type="datetimeFigureOut">
              <a:rPr lang="ru-RU"/>
              <a:pPr>
                <a:defRPr/>
              </a:pPr>
              <a:t>27.01.2015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7E2E00-EDBC-454E-ACC6-6E8A61CBA196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 advClick="0" advTm="40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E7B774-564F-42D0-A133-673782DBA189}" type="datetimeFigureOut">
              <a:rPr lang="ru-RU"/>
              <a:pPr>
                <a:defRPr/>
              </a:pPr>
              <a:t>27.01.2015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FDF452-C77C-4CB9-8E57-EAD1428182B5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 advClick="0" advTm="40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E7AEE9-2ECF-4F12-983B-CD85FDA20CF9}" type="datetimeFigureOut">
              <a:rPr lang="ru-RU"/>
              <a:pPr>
                <a:defRPr/>
              </a:pPr>
              <a:t>27.01.2015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5215A4-2261-4CC7-8B90-09A0E2D5E985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 advClick="0" advTm="40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A74026-CA01-448C-8687-7E344E5C329E}" type="datetimeFigureOut">
              <a:rPr lang="ru-RU"/>
              <a:pPr>
                <a:defRPr/>
              </a:pPr>
              <a:t>27.01.2015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D99DA0-FE7C-43DB-8CD2-D7F021F01914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 advClick="0" advTm="40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152D6F-34A6-4892-AB07-FF479C37B20F}" type="datetimeFigureOut">
              <a:rPr lang="ru-RU"/>
              <a:pPr>
                <a:defRPr/>
              </a:pPr>
              <a:t>27.01.2015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626E34-53D4-4A78-B577-53980762924B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 advClick="0" advTm="40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21E9F2E-6887-4850-BDCE-F597A7E9C3E9}" type="datetimeFigureOut">
              <a:rPr lang="ru-RU"/>
              <a:pPr>
                <a:defRPr/>
              </a:pPr>
              <a:t>27.01.2015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351DB606-6E4A-4F5C-A5DD-15DB0507850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4000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2.xml"/><Relationship Id="rId13" Type="http://schemas.microsoft.com/office/2007/relationships/diagramDrawing" Target="../diagrams/drawing13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12.xml"/><Relationship Id="rId12" Type="http://schemas.openxmlformats.org/officeDocument/2006/relationships/diagramColors" Target="../diagrams/colors1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2.xml"/><Relationship Id="rId11" Type="http://schemas.openxmlformats.org/officeDocument/2006/relationships/diagramQuickStyle" Target="../diagrams/quickStyle13.xml"/><Relationship Id="rId5" Type="http://schemas.openxmlformats.org/officeDocument/2006/relationships/diagramLayout" Target="../diagrams/layout12.xml"/><Relationship Id="rId10" Type="http://schemas.openxmlformats.org/officeDocument/2006/relationships/diagramLayout" Target="../diagrams/layout13.xml"/><Relationship Id="rId4" Type="http://schemas.openxmlformats.org/officeDocument/2006/relationships/diagramData" Target="../diagrams/data12.xml"/><Relationship Id="rId9" Type="http://schemas.openxmlformats.org/officeDocument/2006/relationships/diagramData" Target="../diagrams/data13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4.xml"/><Relationship Id="rId13" Type="http://schemas.microsoft.com/office/2007/relationships/diagramDrawing" Target="../diagrams/drawing15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14.xml"/><Relationship Id="rId12" Type="http://schemas.openxmlformats.org/officeDocument/2006/relationships/diagramColors" Target="../diagrams/colors1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4.xml"/><Relationship Id="rId11" Type="http://schemas.openxmlformats.org/officeDocument/2006/relationships/diagramQuickStyle" Target="../diagrams/quickStyle15.xml"/><Relationship Id="rId5" Type="http://schemas.openxmlformats.org/officeDocument/2006/relationships/diagramLayout" Target="../diagrams/layout14.xml"/><Relationship Id="rId10" Type="http://schemas.openxmlformats.org/officeDocument/2006/relationships/diagramLayout" Target="../diagrams/layout15.xml"/><Relationship Id="rId4" Type="http://schemas.openxmlformats.org/officeDocument/2006/relationships/diagramData" Target="../diagrams/data14.xml"/><Relationship Id="rId9" Type="http://schemas.openxmlformats.org/officeDocument/2006/relationships/diagramData" Target="../diagrams/data15.xml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6.xml"/><Relationship Id="rId13" Type="http://schemas.microsoft.com/office/2007/relationships/diagramDrawing" Target="../diagrams/drawing17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16.xml"/><Relationship Id="rId12" Type="http://schemas.openxmlformats.org/officeDocument/2006/relationships/diagramColors" Target="../diagrams/colors1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6.xml"/><Relationship Id="rId11" Type="http://schemas.openxmlformats.org/officeDocument/2006/relationships/diagramQuickStyle" Target="../diagrams/quickStyle17.xml"/><Relationship Id="rId5" Type="http://schemas.openxmlformats.org/officeDocument/2006/relationships/diagramLayout" Target="../diagrams/layout16.xml"/><Relationship Id="rId10" Type="http://schemas.openxmlformats.org/officeDocument/2006/relationships/diagramLayout" Target="../diagrams/layout17.xml"/><Relationship Id="rId4" Type="http://schemas.openxmlformats.org/officeDocument/2006/relationships/diagramData" Target="../diagrams/data16.xml"/><Relationship Id="rId9" Type="http://schemas.openxmlformats.org/officeDocument/2006/relationships/diagramData" Target="../diagrams/data17.xml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8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18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8.xml"/><Relationship Id="rId5" Type="http://schemas.openxmlformats.org/officeDocument/2006/relationships/diagramLayout" Target="../diagrams/layout18.xml"/><Relationship Id="rId4" Type="http://schemas.openxmlformats.org/officeDocument/2006/relationships/diagramData" Target="../diagrams/data18.xml"/></Relationships>
</file>

<file path=ppt/slides/_rels/slide1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9.xml"/><Relationship Id="rId13" Type="http://schemas.microsoft.com/office/2007/relationships/diagramDrawing" Target="../diagrams/drawing20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19.xml"/><Relationship Id="rId12" Type="http://schemas.openxmlformats.org/officeDocument/2006/relationships/diagramColors" Target="../diagrams/colors20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9.xml"/><Relationship Id="rId11" Type="http://schemas.openxmlformats.org/officeDocument/2006/relationships/diagramQuickStyle" Target="../diagrams/quickStyle20.xml"/><Relationship Id="rId5" Type="http://schemas.openxmlformats.org/officeDocument/2006/relationships/diagramLayout" Target="../diagrams/layout19.xml"/><Relationship Id="rId10" Type="http://schemas.openxmlformats.org/officeDocument/2006/relationships/diagramLayout" Target="../diagrams/layout20.xml"/><Relationship Id="rId4" Type="http://schemas.openxmlformats.org/officeDocument/2006/relationships/diagramData" Target="../diagrams/data19.xml"/><Relationship Id="rId9" Type="http://schemas.openxmlformats.org/officeDocument/2006/relationships/diagramData" Target="../diagrams/data20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Layout" Target="../diagrams/layout21.xml"/><Relationship Id="rId7" Type="http://schemas.openxmlformats.org/officeDocument/2006/relationships/image" Target="../media/image2.jpeg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1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2.xml"/><Relationship Id="rId13" Type="http://schemas.microsoft.com/office/2007/relationships/diagramDrawing" Target="../diagrams/drawing23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22.xml"/><Relationship Id="rId12" Type="http://schemas.openxmlformats.org/officeDocument/2006/relationships/diagramColors" Target="../diagrams/colors2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2.xml"/><Relationship Id="rId11" Type="http://schemas.openxmlformats.org/officeDocument/2006/relationships/diagramQuickStyle" Target="../diagrams/quickStyle23.xml"/><Relationship Id="rId5" Type="http://schemas.openxmlformats.org/officeDocument/2006/relationships/diagramLayout" Target="../diagrams/layout22.xml"/><Relationship Id="rId10" Type="http://schemas.openxmlformats.org/officeDocument/2006/relationships/diagramLayout" Target="../diagrams/layout23.xml"/><Relationship Id="rId4" Type="http://schemas.openxmlformats.org/officeDocument/2006/relationships/diagramData" Target="../diagrams/data22.xml"/><Relationship Id="rId9" Type="http://schemas.openxmlformats.org/officeDocument/2006/relationships/diagramData" Target="../diagrams/data23.xml"/></Relationships>
</file>

<file path=ppt/slides/_rels/slide1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4.xml"/><Relationship Id="rId13" Type="http://schemas.microsoft.com/office/2007/relationships/diagramDrawing" Target="../diagrams/drawing25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24.xml"/><Relationship Id="rId12" Type="http://schemas.openxmlformats.org/officeDocument/2006/relationships/diagramColors" Target="../diagrams/colors2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4.xml"/><Relationship Id="rId11" Type="http://schemas.openxmlformats.org/officeDocument/2006/relationships/diagramQuickStyle" Target="../diagrams/quickStyle25.xml"/><Relationship Id="rId5" Type="http://schemas.openxmlformats.org/officeDocument/2006/relationships/diagramLayout" Target="../diagrams/layout24.xml"/><Relationship Id="rId10" Type="http://schemas.openxmlformats.org/officeDocument/2006/relationships/diagramLayout" Target="../diagrams/layout25.xml"/><Relationship Id="rId4" Type="http://schemas.openxmlformats.org/officeDocument/2006/relationships/diagramData" Target="../diagrams/data24.xml"/><Relationship Id="rId9" Type="http://schemas.openxmlformats.org/officeDocument/2006/relationships/diagramData" Target="../diagrams/data25.xml"/></Relationships>
</file>

<file path=ppt/slides/_rels/slide1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6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2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6.xml"/><Relationship Id="rId5" Type="http://schemas.openxmlformats.org/officeDocument/2006/relationships/diagramLayout" Target="../diagrams/layout26.xml"/><Relationship Id="rId4" Type="http://schemas.openxmlformats.org/officeDocument/2006/relationships/diagramData" Target="../diagrams/data2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image" Target="../media/image1.jpeg"/><Relationship Id="rId7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10" Type="http://schemas.openxmlformats.org/officeDocument/2006/relationships/image" Target="../media/image10.emf"/><Relationship Id="rId4" Type="http://schemas.openxmlformats.org/officeDocument/2006/relationships/image" Target="../media/image2.jpeg"/><Relationship Id="rId9" Type="http://schemas.openxmlformats.org/officeDocument/2006/relationships/image" Target="../media/image9.e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13" Type="http://schemas.microsoft.com/office/2007/relationships/diagramDrawing" Target="../diagrams/drawing2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1.xml"/><Relationship Id="rId12" Type="http://schemas.openxmlformats.org/officeDocument/2006/relationships/diagramColors" Target="../diagrams/colors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11" Type="http://schemas.openxmlformats.org/officeDocument/2006/relationships/diagramQuickStyle" Target="../diagrams/quickStyle2.xml"/><Relationship Id="rId5" Type="http://schemas.openxmlformats.org/officeDocument/2006/relationships/diagramLayout" Target="../diagrams/layout1.xml"/><Relationship Id="rId10" Type="http://schemas.openxmlformats.org/officeDocument/2006/relationships/diagramLayout" Target="../diagrams/layout2.xml"/><Relationship Id="rId4" Type="http://schemas.openxmlformats.org/officeDocument/2006/relationships/diagramData" Target="../diagrams/data1.xml"/><Relationship Id="rId9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13" Type="http://schemas.microsoft.com/office/2007/relationships/diagramDrawing" Target="../diagrams/drawing6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5.xml"/><Relationship Id="rId12" Type="http://schemas.openxmlformats.org/officeDocument/2006/relationships/diagramColors" Target="../diagrams/colors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5.xml"/><Relationship Id="rId11" Type="http://schemas.openxmlformats.org/officeDocument/2006/relationships/diagramQuickStyle" Target="../diagrams/quickStyle6.xml"/><Relationship Id="rId5" Type="http://schemas.openxmlformats.org/officeDocument/2006/relationships/diagramLayout" Target="../diagrams/layout5.xml"/><Relationship Id="rId10" Type="http://schemas.openxmlformats.org/officeDocument/2006/relationships/diagramLayout" Target="../diagrams/layout6.xml"/><Relationship Id="rId4" Type="http://schemas.openxmlformats.org/officeDocument/2006/relationships/diagramData" Target="../diagrams/data5.xml"/><Relationship Id="rId9" Type="http://schemas.openxmlformats.org/officeDocument/2006/relationships/diagramData" Target="../diagrams/data6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13" Type="http://schemas.microsoft.com/office/2007/relationships/diagramDrawing" Target="../diagrams/drawing8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7.xml"/><Relationship Id="rId12" Type="http://schemas.openxmlformats.org/officeDocument/2006/relationships/diagramColors" Target="../diagrams/colors8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7.xml"/><Relationship Id="rId11" Type="http://schemas.openxmlformats.org/officeDocument/2006/relationships/diagramQuickStyle" Target="../diagrams/quickStyle8.xml"/><Relationship Id="rId5" Type="http://schemas.openxmlformats.org/officeDocument/2006/relationships/diagramLayout" Target="../diagrams/layout7.xml"/><Relationship Id="rId10" Type="http://schemas.openxmlformats.org/officeDocument/2006/relationships/diagramLayout" Target="../diagrams/layout8.xml"/><Relationship Id="rId4" Type="http://schemas.openxmlformats.org/officeDocument/2006/relationships/diagramData" Target="../diagrams/data7.xml"/><Relationship Id="rId9" Type="http://schemas.openxmlformats.org/officeDocument/2006/relationships/diagramData" Target="../diagrams/data8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9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9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9.xml"/><Relationship Id="rId5" Type="http://schemas.openxmlformats.org/officeDocument/2006/relationships/diagramLayout" Target="../diagrams/layout9.xml"/><Relationship Id="rId4" Type="http://schemas.openxmlformats.org/officeDocument/2006/relationships/diagramData" Target="../diagrams/data9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0.xml"/><Relationship Id="rId13" Type="http://schemas.microsoft.com/office/2007/relationships/diagramDrawing" Target="../diagrams/drawing11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10.xml"/><Relationship Id="rId12" Type="http://schemas.openxmlformats.org/officeDocument/2006/relationships/diagramColors" Target="../diagrams/colors1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0.xml"/><Relationship Id="rId11" Type="http://schemas.openxmlformats.org/officeDocument/2006/relationships/diagramQuickStyle" Target="../diagrams/quickStyle11.xml"/><Relationship Id="rId5" Type="http://schemas.openxmlformats.org/officeDocument/2006/relationships/diagramLayout" Target="../diagrams/layout10.xml"/><Relationship Id="rId10" Type="http://schemas.openxmlformats.org/officeDocument/2006/relationships/diagramLayout" Target="../diagrams/layout11.xml"/><Relationship Id="rId4" Type="http://schemas.openxmlformats.org/officeDocument/2006/relationships/diagramData" Target="../diagrams/data10.xml"/><Relationship Id="rId9" Type="http://schemas.openxmlformats.org/officeDocument/2006/relationships/diagramData" Target="../diagrams/data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C:\Users\esafronov\Desktop\ser.jpg"/>
          <p:cNvPicPr>
            <a:picLocks noChangeAspect="1" noChangeArrowheads="1"/>
          </p:cNvPicPr>
          <p:nvPr/>
        </p:nvPicPr>
        <p:blipFill>
          <a:blip r:embed="rId2" cstate="print">
            <a:lum bright="-30000"/>
          </a:blip>
          <a:srcRect/>
          <a:stretch>
            <a:fillRect/>
          </a:stretch>
        </p:blipFill>
        <p:spPr bwMode="auto">
          <a:xfrm>
            <a:off x="107950" y="6559550"/>
            <a:ext cx="3959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5" descr="C:\Users\esafronov\Desktop\po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175" y="6559550"/>
            <a:ext cx="496887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Text Box 2"/>
          <p:cNvSpPr txBox="1">
            <a:spLocks noChangeArrowheads="1"/>
          </p:cNvSpPr>
          <p:nvPr/>
        </p:nvSpPr>
        <p:spPr bwMode="auto">
          <a:xfrm>
            <a:off x="6640513" y="6270625"/>
            <a:ext cx="233997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5805" rIns="0" bIns="0" anchor="ctr"/>
          <a:lstStyle/>
          <a:p>
            <a:pPr algn="r"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ru-RU" altLang="ru-RU" sz="1100" b="1">
                <a:solidFill>
                  <a:schemeClr val="bg1"/>
                </a:solidFill>
                <a:latin typeface="Calibri" pitchFamily="34" charset="0"/>
                <a:ea typeface="Lucida Sans Unicode" pitchFamily="34" charset="0"/>
                <a:cs typeface="Lucida Sans Unicode" pitchFamily="34" charset="0"/>
              </a:rPr>
              <a:t>Москва </a:t>
            </a:r>
          </a:p>
        </p:txBody>
      </p:sp>
      <p:pic>
        <p:nvPicPr>
          <p:cNvPr id="3077" name="Picture 5" descr="C:\Users\esafronov\Desktop\po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175" y="3284538"/>
            <a:ext cx="4968875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838325"/>
            <a:ext cx="3854450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9" name="Прямоугольник 1"/>
          <p:cNvSpPr>
            <a:spLocks noChangeArrowheads="1"/>
          </p:cNvSpPr>
          <p:nvPr/>
        </p:nvSpPr>
        <p:spPr bwMode="auto">
          <a:xfrm>
            <a:off x="4051300" y="2812866"/>
            <a:ext cx="49688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2000" b="1" dirty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Технология </a:t>
            </a:r>
            <a:r>
              <a:rPr lang="ru-RU" altLang="ru-RU" sz="20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печати </a:t>
            </a:r>
            <a:r>
              <a:rPr lang="ru-RU" sz="20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КИМ в ППЭ</a:t>
            </a:r>
            <a:endParaRPr lang="ru-RU" altLang="ru-RU" sz="2000" b="1" dirty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Прямоугольник 1"/>
          <p:cNvSpPr>
            <a:spLocks noChangeArrowheads="1"/>
          </p:cNvSpPr>
          <p:nvPr/>
        </p:nvSpPr>
        <p:spPr bwMode="auto">
          <a:xfrm>
            <a:off x="4067943" y="3789040"/>
            <a:ext cx="496810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ru-RU" altLang="ru-RU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Обучающая презентация для </a:t>
            </a:r>
            <a:r>
              <a:rPr lang="ru-RU" b="1" dirty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лиц, привлекаемых к подготовке и проведению экзамена</a:t>
            </a:r>
            <a:endParaRPr lang="ru-RU" altLang="ru-RU" b="1" dirty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7" name="Picture 4" descr="C:\Users\esafronov\Desktop\ser.jpg"/>
          <p:cNvPicPr>
            <a:picLocks noChangeAspect="1" noChangeArrowheads="1"/>
          </p:cNvPicPr>
          <p:nvPr/>
        </p:nvPicPr>
        <p:blipFill>
          <a:blip r:embed="rId2" cstate="print">
            <a:lum bright="-30000"/>
          </a:blip>
          <a:srcRect/>
          <a:stretch>
            <a:fillRect/>
          </a:stretch>
        </p:blipFill>
        <p:spPr bwMode="auto">
          <a:xfrm>
            <a:off x="107950" y="6559550"/>
            <a:ext cx="2671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5" descr="C:\Users\esafronov\Desktop\po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775" y="6559550"/>
            <a:ext cx="626427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9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6743700" y="6573838"/>
            <a:ext cx="2351088" cy="1444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80D25431-B309-4F9B-9075-4A7BF59DC050}" type="slidenum">
              <a:rPr lang="ru-RU" altLang="ru-RU" sz="1400" b="1">
                <a:solidFill>
                  <a:schemeClr val="bg1"/>
                </a:solidFill>
              </a:rPr>
              <a:pPr/>
              <a:t>10</a:t>
            </a:fld>
            <a:endParaRPr lang="ru-RU" altLang="ru-RU" sz="1400" b="1">
              <a:solidFill>
                <a:schemeClr val="bg1"/>
              </a:solidFill>
            </a:endParaRPr>
          </a:p>
        </p:txBody>
      </p:sp>
      <p:pic>
        <p:nvPicPr>
          <p:cNvPr id="8200" name="Picture 3" descr="C:\Users\esafronov\Desktop\po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115888"/>
            <a:ext cx="89281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1" name="TextBox 2"/>
          <p:cNvSpPr txBox="1">
            <a:spLocks noChangeArrowheads="1"/>
          </p:cNvSpPr>
          <p:nvPr/>
        </p:nvSpPr>
        <p:spPr bwMode="auto">
          <a:xfrm>
            <a:off x="107950" y="142875"/>
            <a:ext cx="87852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24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I. Подготовка и проведение экзаменов</a:t>
            </a:r>
          </a:p>
        </p:txBody>
      </p:sp>
      <p:graphicFrame>
        <p:nvGraphicFramePr>
          <p:cNvPr id="7" name="Содержимое 3"/>
          <p:cNvGraphicFramePr>
            <a:graphicFrameLocks/>
          </p:cNvGraphicFramePr>
          <p:nvPr/>
        </p:nvGraphicFramePr>
        <p:xfrm>
          <a:off x="611560" y="476672"/>
          <a:ext cx="8229600" cy="17818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1289247766"/>
              </p:ext>
            </p:extLst>
          </p:nvPr>
        </p:nvGraphicFramePr>
        <p:xfrm>
          <a:off x="467544" y="2960948"/>
          <a:ext cx="6696744" cy="35599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9" name="Скругленный прямоугольник 8"/>
          <p:cNvSpPr/>
          <p:nvPr/>
        </p:nvSpPr>
        <p:spPr>
          <a:xfrm>
            <a:off x="7452320" y="3104964"/>
            <a:ext cx="1296144" cy="504056"/>
          </a:xfrm>
          <a:prstGeom prst="roundRect">
            <a:avLst/>
          </a:prstGeom>
          <a:solidFill>
            <a:srgbClr val="FFFF00"/>
          </a:solidFill>
          <a:ln>
            <a:solidFill>
              <a:srgbClr val="CC99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Организатор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452320" y="4185084"/>
            <a:ext cx="1296144" cy="504056"/>
          </a:xfrm>
          <a:prstGeom prst="roundRect">
            <a:avLst/>
          </a:prstGeom>
          <a:solidFill>
            <a:srgbClr val="FFFF00"/>
          </a:solidFill>
          <a:ln>
            <a:solidFill>
              <a:srgbClr val="CC99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Член ГЭК</a:t>
            </a:r>
          </a:p>
        </p:txBody>
      </p:sp>
      <p:cxnSp>
        <p:nvCxnSpPr>
          <p:cNvPr id="11" name="Прямая со стрелкой 10"/>
          <p:cNvCxnSpPr/>
          <p:nvPr/>
        </p:nvCxnSpPr>
        <p:spPr>
          <a:xfrm flipH="1">
            <a:off x="7164288" y="4473116"/>
            <a:ext cx="288032" cy="0"/>
          </a:xfrm>
          <a:prstGeom prst="straightConnector1">
            <a:avLst/>
          </a:prstGeom>
          <a:ln w="22225">
            <a:solidFill>
              <a:srgbClr val="CC99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H="1">
            <a:off x="7164288" y="3392996"/>
            <a:ext cx="288032" cy="0"/>
          </a:xfrm>
          <a:prstGeom prst="straightConnector1">
            <a:avLst/>
          </a:prstGeom>
          <a:ln w="22225">
            <a:solidFill>
              <a:srgbClr val="CC99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Скругленный прямоугольник 12"/>
          <p:cNvSpPr/>
          <p:nvPr/>
        </p:nvSpPr>
        <p:spPr>
          <a:xfrm>
            <a:off x="7452320" y="5337212"/>
            <a:ext cx="1296144" cy="504056"/>
          </a:xfrm>
          <a:prstGeom prst="roundRect">
            <a:avLst/>
          </a:prstGeom>
          <a:solidFill>
            <a:srgbClr val="FFFF00"/>
          </a:solidFill>
          <a:ln>
            <a:solidFill>
              <a:srgbClr val="CC99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Технический специалист </a:t>
            </a:r>
          </a:p>
        </p:txBody>
      </p:sp>
      <p:cxnSp>
        <p:nvCxnSpPr>
          <p:cNvPr id="14" name="Прямая со стрелкой 13"/>
          <p:cNvCxnSpPr/>
          <p:nvPr/>
        </p:nvCxnSpPr>
        <p:spPr>
          <a:xfrm flipH="1">
            <a:off x="7164288" y="5625244"/>
            <a:ext cx="288032" cy="0"/>
          </a:xfrm>
          <a:prstGeom prst="straightConnector1">
            <a:avLst/>
          </a:prstGeom>
          <a:ln w="22225">
            <a:solidFill>
              <a:srgbClr val="CC99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467544" y="2132856"/>
            <a:ext cx="8280920" cy="720080"/>
          </a:xfrm>
          <a:prstGeom prst="rect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None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Исполнители: технический специалист, член ГЭК, организатор</a:t>
            </a:r>
          </a:p>
          <a:p>
            <a:pPr>
              <a:buNone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Период выполнения: в течение 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3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0 минут до начала экзамена</a:t>
            </a:r>
          </a:p>
        </p:txBody>
      </p:sp>
    </p:spTree>
  </p:cSld>
  <p:clrMapOvr>
    <a:masterClrMapping/>
  </p:clrMapOvr>
  <p:transition advClick="0" advTm="4000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7" name="Picture 4" descr="C:\Users\esafronov\Desktop\ser.jpg"/>
          <p:cNvPicPr>
            <a:picLocks noChangeAspect="1" noChangeArrowheads="1"/>
          </p:cNvPicPr>
          <p:nvPr/>
        </p:nvPicPr>
        <p:blipFill>
          <a:blip r:embed="rId2" cstate="print">
            <a:lum bright="-30000"/>
          </a:blip>
          <a:srcRect/>
          <a:stretch>
            <a:fillRect/>
          </a:stretch>
        </p:blipFill>
        <p:spPr bwMode="auto">
          <a:xfrm>
            <a:off x="107950" y="6559550"/>
            <a:ext cx="2671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5" descr="C:\Users\esafronov\Desktop\po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775" y="6559550"/>
            <a:ext cx="626427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9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6743700" y="6573838"/>
            <a:ext cx="2351088" cy="1444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80D25431-B309-4F9B-9075-4A7BF59DC050}" type="slidenum">
              <a:rPr lang="ru-RU" altLang="ru-RU" sz="1400" b="1">
                <a:solidFill>
                  <a:schemeClr val="bg1"/>
                </a:solidFill>
              </a:rPr>
              <a:pPr/>
              <a:t>11</a:t>
            </a:fld>
            <a:endParaRPr lang="ru-RU" altLang="ru-RU" sz="1400" b="1">
              <a:solidFill>
                <a:schemeClr val="bg1"/>
              </a:solidFill>
            </a:endParaRPr>
          </a:p>
        </p:txBody>
      </p:sp>
      <p:pic>
        <p:nvPicPr>
          <p:cNvPr id="8200" name="Picture 3" descr="C:\Users\esafronov\Desktop\po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115888"/>
            <a:ext cx="89281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1" name="TextBox 2"/>
          <p:cNvSpPr txBox="1">
            <a:spLocks noChangeArrowheads="1"/>
          </p:cNvSpPr>
          <p:nvPr/>
        </p:nvSpPr>
        <p:spPr bwMode="auto">
          <a:xfrm>
            <a:off x="107950" y="142875"/>
            <a:ext cx="87852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24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I. Подготовка и проведение экзаменов</a:t>
            </a: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1438809845"/>
              </p:ext>
            </p:extLst>
          </p:nvPr>
        </p:nvGraphicFramePr>
        <p:xfrm>
          <a:off x="251520" y="1916832"/>
          <a:ext cx="6912768" cy="46400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cxnSp>
        <p:nvCxnSpPr>
          <p:cNvPr id="10" name="Прямая со стрелкой 9"/>
          <p:cNvCxnSpPr/>
          <p:nvPr/>
        </p:nvCxnSpPr>
        <p:spPr>
          <a:xfrm flipH="1">
            <a:off x="7164288" y="4581128"/>
            <a:ext cx="288032" cy="0"/>
          </a:xfrm>
          <a:prstGeom prst="straightConnector1">
            <a:avLst/>
          </a:prstGeom>
          <a:ln w="22225">
            <a:solidFill>
              <a:srgbClr val="CC99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H="1">
            <a:off x="7164288" y="3501008"/>
            <a:ext cx="288032" cy="0"/>
          </a:xfrm>
          <a:prstGeom prst="straightConnector1">
            <a:avLst/>
          </a:prstGeom>
          <a:ln w="22225">
            <a:solidFill>
              <a:srgbClr val="CC99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Скругленный прямоугольник 11"/>
          <p:cNvSpPr/>
          <p:nvPr/>
        </p:nvSpPr>
        <p:spPr>
          <a:xfrm>
            <a:off x="7462750" y="2313005"/>
            <a:ext cx="1296145" cy="432048"/>
          </a:xfrm>
          <a:prstGeom prst="roundRect">
            <a:avLst/>
          </a:prstGeom>
          <a:solidFill>
            <a:srgbClr val="FFFF00"/>
          </a:solidFill>
          <a:ln>
            <a:solidFill>
              <a:srgbClr val="CC99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ru-RU" sz="1400" dirty="0" smtClean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Организатор1</a:t>
            </a:r>
            <a:endParaRPr lang="ru-RU" sz="1400" dirty="0">
              <a:solidFill>
                <a:srgbClr val="6633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 flipH="1">
            <a:off x="7156482" y="2529029"/>
            <a:ext cx="288032" cy="0"/>
          </a:xfrm>
          <a:prstGeom prst="straightConnector1">
            <a:avLst/>
          </a:prstGeom>
          <a:ln w="22225">
            <a:solidFill>
              <a:srgbClr val="CC99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Скругленный прямоугольник 16"/>
          <p:cNvSpPr/>
          <p:nvPr/>
        </p:nvSpPr>
        <p:spPr>
          <a:xfrm>
            <a:off x="7462750" y="1898501"/>
            <a:ext cx="1296144" cy="414375"/>
          </a:xfrm>
          <a:prstGeom prst="roundRect">
            <a:avLst/>
          </a:prstGeom>
          <a:solidFill>
            <a:srgbClr val="FFFF00"/>
          </a:solidFill>
          <a:ln>
            <a:solidFill>
              <a:srgbClr val="CC99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ru-RU" sz="1400" dirty="0" smtClean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Член ГЭК</a:t>
            </a:r>
          </a:p>
        </p:txBody>
      </p:sp>
      <p:cxnSp>
        <p:nvCxnSpPr>
          <p:cNvPr id="18" name="Прямая со стрелкой 17"/>
          <p:cNvCxnSpPr/>
          <p:nvPr/>
        </p:nvCxnSpPr>
        <p:spPr>
          <a:xfrm flipH="1">
            <a:off x="7174718" y="2186533"/>
            <a:ext cx="288032" cy="0"/>
          </a:xfrm>
          <a:prstGeom prst="straightConnector1">
            <a:avLst/>
          </a:prstGeom>
          <a:ln w="22225">
            <a:solidFill>
              <a:srgbClr val="CC99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Содержимое 3"/>
          <p:cNvGraphicFramePr>
            <a:graphicFrameLocks/>
          </p:cNvGraphicFramePr>
          <p:nvPr/>
        </p:nvGraphicFramePr>
        <p:xfrm>
          <a:off x="611560" y="368660"/>
          <a:ext cx="8229600" cy="17818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20" name="Скругленный прямоугольник 19"/>
          <p:cNvSpPr/>
          <p:nvPr/>
        </p:nvSpPr>
        <p:spPr>
          <a:xfrm>
            <a:off x="7452320" y="4329100"/>
            <a:ext cx="1296144" cy="504056"/>
          </a:xfrm>
          <a:prstGeom prst="roundRect">
            <a:avLst/>
          </a:prstGeom>
          <a:solidFill>
            <a:srgbClr val="FFFF00"/>
          </a:solidFill>
          <a:ln>
            <a:solidFill>
              <a:srgbClr val="CC99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ru-RU" sz="1400" dirty="0" smtClean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Организатор1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7462750" y="3248980"/>
            <a:ext cx="1296144" cy="504056"/>
          </a:xfrm>
          <a:prstGeom prst="roundRect">
            <a:avLst/>
          </a:prstGeom>
          <a:solidFill>
            <a:srgbClr val="FFFF00"/>
          </a:solidFill>
          <a:ln>
            <a:solidFill>
              <a:srgbClr val="CC99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ru-RU" sz="1400" dirty="0" smtClean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Организатор2</a:t>
            </a:r>
          </a:p>
        </p:txBody>
      </p:sp>
      <p:cxnSp>
        <p:nvCxnSpPr>
          <p:cNvPr id="22" name="Прямая со стрелкой 21"/>
          <p:cNvCxnSpPr/>
          <p:nvPr/>
        </p:nvCxnSpPr>
        <p:spPr>
          <a:xfrm flipH="1">
            <a:off x="7156482" y="5697252"/>
            <a:ext cx="288032" cy="0"/>
          </a:xfrm>
          <a:prstGeom prst="straightConnector1">
            <a:avLst/>
          </a:prstGeom>
          <a:ln w="22225">
            <a:solidFill>
              <a:srgbClr val="CC99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Скругленный прямоугольник 22"/>
          <p:cNvSpPr/>
          <p:nvPr/>
        </p:nvSpPr>
        <p:spPr>
          <a:xfrm>
            <a:off x="7444514" y="5445224"/>
            <a:ext cx="1296144" cy="504056"/>
          </a:xfrm>
          <a:prstGeom prst="roundRect">
            <a:avLst/>
          </a:prstGeom>
          <a:solidFill>
            <a:srgbClr val="FFFF00"/>
          </a:solidFill>
          <a:ln>
            <a:solidFill>
              <a:srgbClr val="CC99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ru-RU" sz="1400" dirty="0" smtClean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Организатор1</a:t>
            </a:r>
          </a:p>
        </p:txBody>
      </p:sp>
    </p:spTree>
  </p:cSld>
  <p:clrMapOvr>
    <a:masterClrMapping/>
  </p:clrMapOvr>
  <p:transition advClick="0" advTm="4000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7" name="Picture 4" descr="C:\Users\esafronov\Desktop\ser.jpg"/>
          <p:cNvPicPr>
            <a:picLocks noChangeAspect="1" noChangeArrowheads="1"/>
          </p:cNvPicPr>
          <p:nvPr/>
        </p:nvPicPr>
        <p:blipFill>
          <a:blip r:embed="rId2" cstate="print">
            <a:lum bright="-30000"/>
          </a:blip>
          <a:srcRect/>
          <a:stretch>
            <a:fillRect/>
          </a:stretch>
        </p:blipFill>
        <p:spPr bwMode="auto">
          <a:xfrm>
            <a:off x="107950" y="6559550"/>
            <a:ext cx="2671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5" descr="C:\Users\esafronov\Desktop\po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775" y="6559550"/>
            <a:ext cx="626427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9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6743700" y="6573838"/>
            <a:ext cx="2351088" cy="1444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80D25431-B309-4F9B-9075-4A7BF59DC050}" type="slidenum">
              <a:rPr lang="ru-RU" altLang="ru-RU" sz="1400" b="1">
                <a:solidFill>
                  <a:schemeClr val="bg1"/>
                </a:solidFill>
              </a:rPr>
              <a:pPr/>
              <a:t>12</a:t>
            </a:fld>
            <a:endParaRPr lang="ru-RU" altLang="ru-RU" sz="1400" b="1">
              <a:solidFill>
                <a:schemeClr val="bg1"/>
              </a:solidFill>
            </a:endParaRPr>
          </a:p>
        </p:txBody>
      </p:sp>
      <p:pic>
        <p:nvPicPr>
          <p:cNvPr id="8200" name="Picture 3" descr="C:\Users\esafronov\Desktop\po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115888"/>
            <a:ext cx="89281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1" name="TextBox 2"/>
          <p:cNvSpPr txBox="1">
            <a:spLocks noChangeArrowheads="1"/>
          </p:cNvSpPr>
          <p:nvPr/>
        </p:nvSpPr>
        <p:spPr bwMode="auto">
          <a:xfrm>
            <a:off x="107950" y="142875"/>
            <a:ext cx="87852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24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I. Подготовка и проведение экзаменов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2096852"/>
            <a:ext cx="8280920" cy="720080"/>
          </a:xfrm>
          <a:prstGeom prst="rect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None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Ответственный исполнитель: организатор в аудитории</a:t>
            </a:r>
          </a:p>
          <a:p>
            <a:pPr>
              <a:buNone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Период выполнения: 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15-20 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минут после инициации печати</a:t>
            </a:r>
          </a:p>
        </p:txBody>
      </p:sp>
      <p:graphicFrame>
        <p:nvGraphicFramePr>
          <p:cNvPr id="8" name="Содержимое 3"/>
          <p:cNvGraphicFramePr>
            <a:graphicFrameLocks/>
          </p:cNvGraphicFramePr>
          <p:nvPr/>
        </p:nvGraphicFramePr>
        <p:xfrm>
          <a:off x="611560" y="476672"/>
          <a:ext cx="8229600" cy="17818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1654740996"/>
              </p:ext>
            </p:extLst>
          </p:nvPr>
        </p:nvGraphicFramePr>
        <p:xfrm>
          <a:off x="467544" y="2960948"/>
          <a:ext cx="6696744" cy="35599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cxnSp>
        <p:nvCxnSpPr>
          <p:cNvPr id="10" name="Прямая со стрелкой 9"/>
          <p:cNvCxnSpPr/>
          <p:nvPr/>
        </p:nvCxnSpPr>
        <p:spPr>
          <a:xfrm flipH="1">
            <a:off x="7164288" y="4545124"/>
            <a:ext cx="288032" cy="0"/>
          </a:xfrm>
          <a:prstGeom prst="straightConnector1">
            <a:avLst/>
          </a:prstGeom>
          <a:ln w="22225">
            <a:solidFill>
              <a:srgbClr val="CC99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H="1">
            <a:off x="7164288" y="3392996"/>
            <a:ext cx="288032" cy="0"/>
          </a:xfrm>
          <a:prstGeom prst="straightConnector1">
            <a:avLst/>
          </a:prstGeom>
          <a:ln w="22225">
            <a:solidFill>
              <a:srgbClr val="CC99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H="1">
            <a:off x="7164288" y="5625244"/>
            <a:ext cx="288032" cy="0"/>
          </a:xfrm>
          <a:prstGeom prst="straightConnector1">
            <a:avLst/>
          </a:prstGeom>
          <a:ln w="22225">
            <a:solidFill>
              <a:srgbClr val="CC99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Скругленный прямоугольник 12"/>
          <p:cNvSpPr/>
          <p:nvPr/>
        </p:nvSpPr>
        <p:spPr>
          <a:xfrm>
            <a:off x="7452320" y="3104964"/>
            <a:ext cx="1296144" cy="504056"/>
          </a:xfrm>
          <a:prstGeom prst="roundRect">
            <a:avLst/>
          </a:prstGeom>
          <a:solidFill>
            <a:srgbClr val="FFFF00"/>
          </a:solidFill>
          <a:ln>
            <a:solidFill>
              <a:srgbClr val="CC99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ru-RU" sz="1400" dirty="0" smtClean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Организатор1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7452320" y="4257092"/>
            <a:ext cx="1296144" cy="504056"/>
          </a:xfrm>
          <a:prstGeom prst="roundRect">
            <a:avLst/>
          </a:prstGeom>
          <a:solidFill>
            <a:srgbClr val="FFFF00"/>
          </a:solidFill>
          <a:ln>
            <a:solidFill>
              <a:srgbClr val="CC99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ru-RU" sz="1400" dirty="0" smtClean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Организатор1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7452320" y="5337212"/>
            <a:ext cx="1296144" cy="504056"/>
          </a:xfrm>
          <a:prstGeom prst="roundRect">
            <a:avLst/>
          </a:prstGeom>
          <a:solidFill>
            <a:srgbClr val="FFFF00"/>
          </a:solidFill>
          <a:ln>
            <a:solidFill>
              <a:srgbClr val="CC99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ru-RU" sz="1400" dirty="0" smtClean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Организатор1</a:t>
            </a:r>
          </a:p>
        </p:txBody>
      </p:sp>
    </p:spTree>
  </p:cSld>
  <p:clrMapOvr>
    <a:masterClrMapping/>
  </p:clrMapOvr>
  <p:transition advClick="0" advTm="4000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7" name="Picture 4" descr="C:\Users\esafronov\Desktop\ser.jpg"/>
          <p:cNvPicPr>
            <a:picLocks noChangeAspect="1" noChangeArrowheads="1"/>
          </p:cNvPicPr>
          <p:nvPr/>
        </p:nvPicPr>
        <p:blipFill>
          <a:blip r:embed="rId2" cstate="print">
            <a:lum bright="-30000"/>
          </a:blip>
          <a:srcRect/>
          <a:stretch>
            <a:fillRect/>
          </a:stretch>
        </p:blipFill>
        <p:spPr bwMode="auto">
          <a:xfrm>
            <a:off x="107950" y="6559550"/>
            <a:ext cx="2671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5" descr="C:\Users\esafronov\Desktop\po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775" y="6559550"/>
            <a:ext cx="626427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9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6743700" y="6573838"/>
            <a:ext cx="2351088" cy="1444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80D25431-B309-4F9B-9075-4A7BF59DC050}" type="slidenum">
              <a:rPr lang="ru-RU" altLang="ru-RU" sz="1400" b="1">
                <a:solidFill>
                  <a:schemeClr val="bg1"/>
                </a:solidFill>
              </a:rPr>
              <a:pPr/>
              <a:t>13</a:t>
            </a:fld>
            <a:endParaRPr lang="ru-RU" altLang="ru-RU" sz="1400" b="1">
              <a:solidFill>
                <a:schemeClr val="bg1"/>
              </a:solidFill>
            </a:endParaRPr>
          </a:p>
        </p:txBody>
      </p:sp>
      <p:pic>
        <p:nvPicPr>
          <p:cNvPr id="8200" name="Picture 3" descr="C:\Users\esafronov\Desktop\po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115888"/>
            <a:ext cx="89281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1" name="TextBox 2"/>
          <p:cNvSpPr txBox="1">
            <a:spLocks noChangeArrowheads="1"/>
          </p:cNvSpPr>
          <p:nvPr/>
        </p:nvSpPr>
        <p:spPr bwMode="auto">
          <a:xfrm>
            <a:off x="107950" y="142875"/>
            <a:ext cx="87852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24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I. Подготовка и проведение экзаменов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3645024"/>
            <a:ext cx="8280920" cy="1836204"/>
          </a:xfrm>
          <a:prstGeom prst="rect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* 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для экспресс-проверки 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качества 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печати следует открыть 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последний лист распечатанного экземпляра КИМ и 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проверить: </a:t>
            </a:r>
            <a:endParaRPr lang="ru-RU" dirty="0">
              <a:solidFill>
                <a:schemeClr val="accent4">
                  <a:lumMod val="50000"/>
                </a:schemeClr>
              </a:solidFill>
            </a:endParaRPr>
          </a:p>
          <a:p>
            <a:pPr marL="285750" indent="-285750">
              <a:buFont typeface="Arial" charset="0"/>
              <a:buChar char="•"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отсутствие 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явного технического брака (картридж закачивается или «пачкает» лист),</a:t>
            </a:r>
          </a:p>
          <a:p>
            <a:pPr marL="285750" indent="-285750">
              <a:buFont typeface="Arial" charset="0"/>
              <a:buChar char="•"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комплектность 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листов распечатанного КИМ: на последнем листе в верхней 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части 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указан последний номер страницы (например, 7/7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)</a:t>
            </a:r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7544" y="2348880"/>
            <a:ext cx="8280920" cy="1080120"/>
          </a:xfrm>
          <a:prstGeom prst="rect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None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Организатор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– является оператором станции печати</a:t>
            </a:r>
          </a:p>
          <a:p>
            <a:pPr>
              <a:buNone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Организатор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–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выполняет 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комплектование напечатанных КИМ</a:t>
            </a:r>
            <a:endParaRPr lang="ru-RU" dirty="0">
              <a:solidFill>
                <a:schemeClr val="accent4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Данная схема является рекомендуемой, все действия, связанные с печатью может выполнять один организатор</a:t>
            </a:r>
          </a:p>
        </p:txBody>
      </p:sp>
      <p:graphicFrame>
        <p:nvGraphicFramePr>
          <p:cNvPr id="13" name="Содержимое 3"/>
          <p:cNvGraphicFramePr>
            <a:graphicFrameLocks/>
          </p:cNvGraphicFramePr>
          <p:nvPr/>
        </p:nvGraphicFramePr>
        <p:xfrm>
          <a:off x="611560" y="476672"/>
          <a:ext cx="8229600" cy="17818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ransition advClick="0" advTm="4000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7" name="Picture 4" descr="C:\Users\esafronov\Desktop\ser.jpg"/>
          <p:cNvPicPr>
            <a:picLocks noChangeAspect="1" noChangeArrowheads="1"/>
          </p:cNvPicPr>
          <p:nvPr/>
        </p:nvPicPr>
        <p:blipFill>
          <a:blip r:embed="rId2" cstate="print">
            <a:lum bright="-30000"/>
          </a:blip>
          <a:srcRect/>
          <a:stretch>
            <a:fillRect/>
          </a:stretch>
        </p:blipFill>
        <p:spPr bwMode="auto">
          <a:xfrm>
            <a:off x="107950" y="6559550"/>
            <a:ext cx="2671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5" descr="C:\Users\esafronov\Desktop\po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775" y="6559550"/>
            <a:ext cx="626427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9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6743700" y="6573838"/>
            <a:ext cx="2351088" cy="1444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80D25431-B309-4F9B-9075-4A7BF59DC050}" type="slidenum">
              <a:rPr lang="ru-RU" altLang="ru-RU" sz="1400" b="1">
                <a:solidFill>
                  <a:schemeClr val="bg1"/>
                </a:solidFill>
              </a:rPr>
              <a:pPr/>
              <a:t>14</a:t>
            </a:fld>
            <a:endParaRPr lang="ru-RU" altLang="ru-RU" sz="1400" b="1">
              <a:solidFill>
                <a:schemeClr val="bg1"/>
              </a:solidFill>
            </a:endParaRPr>
          </a:p>
        </p:txBody>
      </p:sp>
      <p:pic>
        <p:nvPicPr>
          <p:cNvPr id="8200" name="Picture 3" descr="C:\Users\esafronov\Desktop\po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115888"/>
            <a:ext cx="89281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1" name="TextBox 2"/>
          <p:cNvSpPr txBox="1">
            <a:spLocks noChangeArrowheads="1"/>
          </p:cNvSpPr>
          <p:nvPr/>
        </p:nvSpPr>
        <p:spPr bwMode="auto">
          <a:xfrm>
            <a:off x="107950" y="142875"/>
            <a:ext cx="87852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24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I. Подготовка и проведение экзаменов</a:t>
            </a: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1905756867"/>
              </p:ext>
            </p:extLst>
          </p:nvPr>
        </p:nvGraphicFramePr>
        <p:xfrm>
          <a:off x="467544" y="2132856"/>
          <a:ext cx="6696744" cy="35599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cxnSp>
        <p:nvCxnSpPr>
          <p:cNvPr id="8" name="Прямая со стрелкой 7"/>
          <p:cNvCxnSpPr/>
          <p:nvPr/>
        </p:nvCxnSpPr>
        <p:spPr>
          <a:xfrm flipH="1">
            <a:off x="7164288" y="3429000"/>
            <a:ext cx="288032" cy="0"/>
          </a:xfrm>
          <a:prstGeom prst="straightConnector1">
            <a:avLst/>
          </a:prstGeom>
          <a:ln w="22225">
            <a:solidFill>
              <a:srgbClr val="CC99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H="1">
            <a:off x="7164288" y="2564904"/>
            <a:ext cx="288032" cy="0"/>
          </a:xfrm>
          <a:prstGeom prst="straightConnector1">
            <a:avLst/>
          </a:prstGeom>
          <a:ln w="22225">
            <a:solidFill>
              <a:srgbClr val="CC99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H="1">
            <a:off x="7164288" y="4797152"/>
            <a:ext cx="288032" cy="0"/>
          </a:xfrm>
          <a:prstGeom prst="straightConnector1">
            <a:avLst/>
          </a:prstGeom>
          <a:ln w="22225">
            <a:solidFill>
              <a:srgbClr val="CC99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Скругленный прямоугольник 10"/>
          <p:cNvSpPr/>
          <p:nvPr/>
        </p:nvSpPr>
        <p:spPr>
          <a:xfrm>
            <a:off x="7452320" y="2276872"/>
            <a:ext cx="1296144" cy="504056"/>
          </a:xfrm>
          <a:prstGeom prst="roundRect">
            <a:avLst/>
          </a:prstGeom>
          <a:solidFill>
            <a:srgbClr val="FFFF00"/>
          </a:solidFill>
          <a:ln>
            <a:solidFill>
              <a:srgbClr val="CC99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ru-RU" sz="1400" dirty="0" smtClean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Организатор2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452320" y="3140968"/>
            <a:ext cx="1296144" cy="504056"/>
          </a:xfrm>
          <a:prstGeom prst="roundRect">
            <a:avLst/>
          </a:prstGeom>
          <a:solidFill>
            <a:srgbClr val="FFFF00"/>
          </a:solidFill>
          <a:ln>
            <a:solidFill>
              <a:srgbClr val="CC99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ru-RU" sz="1400" dirty="0" smtClean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Организатор1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7452320" y="4509120"/>
            <a:ext cx="1296144" cy="504056"/>
          </a:xfrm>
          <a:prstGeom prst="roundRect">
            <a:avLst/>
          </a:prstGeom>
          <a:solidFill>
            <a:srgbClr val="FFFF00"/>
          </a:solidFill>
          <a:ln>
            <a:solidFill>
              <a:srgbClr val="CC99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ru-RU" sz="1400" dirty="0" smtClean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Организатор1</a:t>
            </a:r>
          </a:p>
        </p:txBody>
      </p:sp>
      <p:cxnSp>
        <p:nvCxnSpPr>
          <p:cNvPr id="14" name="Прямая со стрелкой 13"/>
          <p:cNvCxnSpPr/>
          <p:nvPr/>
        </p:nvCxnSpPr>
        <p:spPr>
          <a:xfrm flipH="1">
            <a:off x="7164288" y="4005064"/>
            <a:ext cx="288032" cy="0"/>
          </a:xfrm>
          <a:prstGeom prst="straightConnector1">
            <a:avLst/>
          </a:prstGeom>
          <a:ln w="22225">
            <a:solidFill>
              <a:srgbClr val="CC99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Скругленный прямоугольник 14"/>
          <p:cNvSpPr/>
          <p:nvPr/>
        </p:nvSpPr>
        <p:spPr>
          <a:xfrm>
            <a:off x="7452320" y="3717032"/>
            <a:ext cx="1296144" cy="504056"/>
          </a:xfrm>
          <a:prstGeom prst="roundRect">
            <a:avLst/>
          </a:prstGeom>
          <a:solidFill>
            <a:srgbClr val="FFFF00"/>
          </a:solidFill>
          <a:ln>
            <a:solidFill>
              <a:srgbClr val="CC99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ru-RU" sz="1400" dirty="0" smtClean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Организатор2</a:t>
            </a:r>
          </a:p>
        </p:txBody>
      </p:sp>
      <p:graphicFrame>
        <p:nvGraphicFramePr>
          <p:cNvPr id="19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2161229"/>
              </p:ext>
            </p:extLst>
          </p:nvPr>
        </p:nvGraphicFramePr>
        <p:xfrm>
          <a:off x="611560" y="476672"/>
          <a:ext cx="8229600" cy="17818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</p:cSld>
  <p:clrMapOvr>
    <a:masterClrMapping/>
  </p:clrMapOvr>
  <p:transition advClick="0" advTm="4000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2142586"/>
              </p:ext>
            </p:extLst>
          </p:nvPr>
        </p:nvGraphicFramePr>
        <p:xfrm>
          <a:off x="611560" y="476672"/>
          <a:ext cx="8229600" cy="17818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0" name="Прямоугольник 19"/>
          <p:cNvSpPr/>
          <p:nvPr/>
        </p:nvSpPr>
        <p:spPr>
          <a:xfrm>
            <a:off x="467544" y="2348880"/>
            <a:ext cx="8280920" cy="1800200"/>
          </a:xfrm>
          <a:prstGeom prst="rect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None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* 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комплектование выполняется в процессе печати следующего КИМ.</a:t>
            </a:r>
          </a:p>
          <a:p>
            <a:pPr>
              <a:buNone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Печать КИМ выполняется в той же последовательности, в которой ИК следуют в доставочном пакете: ИК лежат в пачке сверху вниз. </a:t>
            </a:r>
          </a:p>
          <a:p>
            <a:pPr>
              <a:buNone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Организатор берёт напечатанный КИМ и складывает его с ИК лежащим сверху в доставочном пакете, предварительно сверив номер КИМ, указанный на конверте индивидуального комплекта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467544" y="5697252"/>
            <a:ext cx="8280920" cy="720080"/>
          </a:xfrm>
          <a:prstGeom prst="rect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None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*** 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КИМ, скомплектованные с ИК выдаются участникам после того, как КИМ распечатаны для всех участников в аудитории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467544" y="4293096"/>
            <a:ext cx="8280920" cy="1296144"/>
          </a:xfrm>
          <a:prstGeom prst="rect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None/>
            </a:pP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** 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b="1" u="sng" dirty="0" smtClean="0">
                <a:solidFill>
                  <a:schemeClr val="accent4">
                    <a:lumMod val="50000"/>
                  </a:schemeClr>
                </a:solidFill>
              </a:rPr>
              <a:t>ВАЖНО!!!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Если на диске закончились КИМ, доступные для печати:</a:t>
            </a:r>
          </a:p>
          <a:p>
            <a:pPr marL="180975" indent="-180975">
              <a:buFont typeface="Arial" pitchFamily="34" charset="0"/>
              <a:buChar char="•"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Необходимо обратиться к члену ГЭК за резервным доставочным пакетом.</a:t>
            </a:r>
          </a:p>
          <a:p>
            <a:pPr marL="180975" indent="-180975">
              <a:buFont typeface="Arial" pitchFamily="34" charset="0"/>
              <a:buChar char="•"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Вставить в 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CD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-привод новый диск с электронными КИМ и продолжить печать.</a:t>
            </a:r>
          </a:p>
        </p:txBody>
      </p:sp>
      <p:pic>
        <p:nvPicPr>
          <p:cNvPr id="6" name="Picture 5" descr="C:\Users\esafronov\Desktop\pol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771775" y="6559550"/>
            <a:ext cx="626427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6743700" y="6573838"/>
            <a:ext cx="2351088" cy="1444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ru-RU" altLang="ru-RU" sz="1400" b="1" dirty="0" smtClean="0">
                <a:solidFill>
                  <a:schemeClr val="bg1"/>
                </a:solidFill>
              </a:rPr>
              <a:t>15</a:t>
            </a:r>
            <a:endParaRPr lang="ru-RU" altLang="ru-RU" sz="1400" b="1" dirty="0">
              <a:solidFill>
                <a:schemeClr val="bg1"/>
              </a:solidFill>
            </a:endParaRPr>
          </a:p>
        </p:txBody>
      </p:sp>
      <p:pic>
        <p:nvPicPr>
          <p:cNvPr id="8" name="Picture 3" descr="C:\Users\esafronov\Desktop\pol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07950" y="115888"/>
            <a:ext cx="89281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2"/>
          <p:cNvSpPr txBox="1">
            <a:spLocks noChangeArrowheads="1"/>
          </p:cNvSpPr>
          <p:nvPr/>
        </p:nvSpPr>
        <p:spPr bwMode="auto">
          <a:xfrm>
            <a:off x="107950" y="142875"/>
            <a:ext cx="87852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24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I. Подготовка и проведение экзаменов</a:t>
            </a:r>
          </a:p>
        </p:txBody>
      </p:sp>
      <p:grpSp>
        <p:nvGrpSpPr>
          <p:cNvPr id="10" name="Группа 9"/>
          <p:cNvGrpSpPr/>
          <p:nvPr/>
        </p:nvGrpSpPr>
        <p:grpSpPr>
          <a:xfrm>
            <a:off x="513834" y="820862"/>
            <a:ext cx="2937420" cy="1174968"/>
            <a:chOff x="2411" y="303450"/>
            <a:chExt cx="2937420" cy="1174968"/>
          </a:xfrm>
        </p:grpSpPr>
        <p:sp>
          <p:nvSpPr>
            <p:cNvPr id="17" name="Нашивка 16"/>
            <p:cNvSpPr/>
            <p:nvPr/>
          </p:nvSpPr>
          <p:spPr>
            <a:xfrm>
              <a:off x="2411" y="303450"/>
              <a:ext cx="2937420" cy="1174968"/>
            </a:xfrm>
            <a:prstGeom prst="chevron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Нашивка 4"/>
            <p:cNvSpPr/>
            <p:nvPr/>
          </p:nvSpPr>
          <p:spPr>
            <a:xfrm>
              <a:off x="589895" y="303450"/>
              <a:ext cx="1762452" cy="11749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6012" tIns="32004" rIns="32004" bIns="32004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kern="1200" dirty="0" smtClean="0"/>
                <a:t>IV.</a:t>
              </a:r>
              <a:r>
                <a:rPr lang="ru-RU" sz="2400" kern="1200" dirty="0" smtClean="0"/>
                <a:t>Основная печать КИМ</a:t>
              </a:r>
              <a:endParaRPr lang="ru-RU" sz="2400" kern="1200" dirty="0"/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3157512" y="820862"/>
            <a:ext cx="2937420" cy="1174968"/>
            <a:chOff x="2646089" y="303450"/>
            <a:chExt cx="2937420" cy="1174968"/>
          </a:xfrm>
        </p:grpSpPr>
        <p:sp>
          <p:nvSpPr>
            <p:cNvPr id="15" name="Нашивка 14"/>
            <p:cNvSpPr/>
            <p:nvPr/>
          </p:nvSpPr>
          <p:spPr>
            <a:xfrm>
              <a:off x="2646089" y="303450"/>
              <a:ext cx="2937420" cy="1174968"/>
            </a:xfrm>
            <a:prstGeom prst="chevron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sp>
        <p:sp>
          <p:nvSpPr>
            <p:cNvPr id="16" name="Нашивка 6"/>
            <p:cNvSpPr/>
            <p:nvPr/>
          </p:nvSpPr>
          <p:spPr>
            <a:xfrm>
              <a:off x="3233573" y="303450"/>
              <a:ext cx="1762452" cy="11749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96012" tIns="32004" rIns="32004" bIns="32004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kern="1200" dirty="0" smtClean="0">
                  <a:solidFill>
                    <a:schemeClr val="bg1">
                      <a:lumMod val="50000"/>
                    </a:schemeClr>
                  </a:solidFill>
                </a:rPr>
                <a:t>V.</a:t>
              </a:r>
              <a:r>
                <a:rPr lang="ru-RU" sz="2400" kern="1200" dirty="0" smtClean="0">
                  <a:solidFill>
                    <a:schemeClr val="bg1">
                      <a:lumMod val="50000"/>
                    </a:schemeClr>
                  </a:solidFill>
                </a:rPr>
                <a:t>Дополни-тельная печать КИМ</a:t>
              </a:r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5801191" y="820862"/>
            <a:ext cx="2937420" cy="1174968"/>
            <a:chOff x="5289768" y="303450"/>
            <a:chExt cx="2937420" cy="1174968"/>
          </a:xfrm>
        </p:grpSpPr>
        <p:sp>
          <p:nvSpPr>
            <p:cNvPr id="13" name="Нашивка 12"/>
            <p:cNvSpPr/>
            <p:nvPr/>
          </p:nvSpPr>
          <p:spPr>
            <a:xfrm>
              <a:off x="5289768" y="303450"/>
              <a:ext cx="2937420" cy="1174968"/>
            </a:xfrm>
            <a:prstGeom prst="chevron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sp>
        <p:sp>
          <p:nvSpPr>
            <p:cNvPr id="14" name="Нашивка 8"/>
            <p:cNvSpPr/>
            <p:nvPr/>
          </p:nvSpPr>
          <p:spPr>
            <a:xfrm>
              <a:off x="5877252" y="303450"/>
              <a:ext cx="1762452" cy="11749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96012" tIns="32004" rIns="32004" bIns="32004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kern="1200" dirty="0" smtClean="0">
                  <a:solidFill>
                    <a:schemeClr val="bg1">
                      <a:lumMod val="50000"/>
                    </a:schemeClr>
                  </a:solidFill>
                </a:rPr>
                <a:t>VI. </a:t>
              </a:r>
              <a:r>
                <a:rPr lang="ru-RU" sz="2400" kern="1200" dirty="0" smtClean="0">
                  <a:solidFill>
                    <a:schemeClr val="bg1">
                      <a:lumMod val="50000"/>
                    </a:schemeClr>
                  </a:solidFill>
                </a:rPr>
                <a:t>Завершение экзамена</a:t>
              </a:r>
            </a:p>
          </p:txBody>
        </p:sp>
      </p:grpSp>
      <p:pic>
        <p:nvPicPr>
          <p:cNvPr id="23" name="Picture 4" descr="C:\Users\esafronov\Desktop\ser.jpg"/>
          <p:cNvPicPr>
            <a:picLocks noChangeAspect="1" noChangeArrowheads="1"/>
          </p:cNvPicPr>
          <p:nvPr/>
        </p:nvPicPr>
        <p:blipFill>
          <a:blip r:embed="rId8" cstate="print">
            <a:lum bright="-30000"/>
          </a:blip>
          <a:srcRect/>
          <a:stretch>
            <a:fillRect/>
          </a:stretch>
        </p:blipFill>
        <p:spPr bwMode="auto">
          <a:xfrm>
            <a:off x="107950" y="6559550"/>
            <a:ext cx="2671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83237200"/>
      </p:ext>
    </p:extLst>
  </p:cSld>
  <p:clrMapOvr>
    <a:masterClrMapping/>
  </p:clrMapOvr>
  <p:transition advClick="0" advTm="4000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7" name="Picture 4" descr="C:\Users\esafronov\Desktop\ser.jpg"/>
          <p:cNvPicPr>
            <a:picLocks noChangeAspect="1" noChangeArrowheads="1"/>
          </p:cNvPicPr>
          <p:nvPr/>
        </p:nvPicPr>
        <p:blipFill>
          <a:blip r:embed="rId2" cstate="print">
            <a:lum bright="-30000"/>
          </a:blip>
          <a:srcRect/>
          <a:stretch>
            <a:fillRect/>
          </a:stretch>
        </p:blipFill>
        <p:spPr bwMode="auto">
          <a:xfrm>
            <a:off x="107950" y="6559550"/>
            <a:ext cx="2671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5" descr="C:\Users\esafronov\Desktop\po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775" y="6559550"/>
            <a:ext cx="626427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9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6743700" y="6573838"/>
            <a:ext cx="2351088" cy="1444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80D25431-B309-4F9B-9075-4A7BF59DC050}" type="slidenum">
              <a:rPr lang="ru-RU" altLang="ru-RU" sz="1400" b="1">
                <a:solidFill>
                  <a:schemeClr val="bg1"/>
                </a:solidFill>
              </a:rPr>
              <a:pPr/>
              <a:t>16</a:t>
            </a:fld>
            <a:endParaRPr lang="ru-RU" altLang="ru-RU" sz="1400" b="1" dirty="0">
              <a:solidFill>
                <a:schemeClr val="bg1"/>
              </a:solidFill>
            </a:endParaRPr>
          </a:p>
        </p:txBody>
      </p:sp>
      <p:pic>
        <p:nvPicPr>
          <p:cNvPr id="8200" name="Picture 3" descr="C:\Users\esafronov\Desktop\po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115888"/>
            <a:ext cx="89281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1" name="TextBox 2"/>
          <p:cNvSpPr txBox="1">
            <a:spLocks noChangeArrowheads="1"/>
          </p:cNvSpPr>
          <p:nvPr/>
        </p:nvSpPr>
        <p:spPr bwMode="auto">
          <a:xfrm>
            <a:off x="107950" y="142875"/>
            <a:ext cx="87852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24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I. Подготовка и проведение экзаменов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2132856"/>
            <a:ext cx="8280920" cy="720080"/>
          </a:xfrm>
          <a:prstGeom prst="rect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None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Ответственный исполнитель: 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о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рганизатор при участии члена ГЭК</a:t>
            </a:r>
          </a:p>
          <a:p>
            <a:pPr>
              <a:buNone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Период выполнения: в течение экзамена</a:t>
            </a:r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3741098008"/>
              </p:ext>
            </p:extLst>
          </p:nvPr>
        </p:nvGraphicFramePr>
        <p:xfrm>
          <a:off x="467544" y="2960948"/>
          <a:ext cx="6696744" cy="35599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cxnSp>
        <p:nvCxnSpPr>
          <p:cNvPr id="9" name="Прямая со стрелкой 8"/>
          <p:cNvCxnSpPr/>
          <p:nvPr/>
        </p:nvCxnSpPr>
        <p:spPr>
          <a:xfrm flipH="1">
            <a:off x="7164288" y="4545124"/>
            <a:ext cx="288032" cy="0"/>
          </a:xfrm>
          <a:prstGeom prst="straightConnector1">
            <a:avLst/>
          </a:prstGeom>
          <a:ln w="22225">
            <a:solidFill>
              <a:srgbClr val="CC99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H="1">
            <a:off x="7164288" y="3392996"/>
            <a:ext cx="288032" cy="0"/>
          </a:xfrm>
          <a:prstGeom prst="straightConnector1">
            <a:avLst/>
          </a:prstGeom>
          <a:ln w="22225">
            <a:solidFill>
              <a:srgbClr val="CC99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H="1">
            <a:off x="7164288" y="5625244"/>
            <a:ext cx="288032" cy="0"/>
          </a:xfrm>
          <a:prstGeom prst="straightConnector1">
            <a:avLst/>
          </a:prstGeom>
          <a:ln w="22225">
            <a:solidFill>
              <a:srgbClr val="CC99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Скругленный прямоугольник 11"/>
          <p:cNvSpPr/>
          <p:nvPr/>
        </p:nvSpPr>
        <p:spPr>
          <a:xfrm>
            <a:off x="7452320" y="3104964"/>
            <a:ext cx="1296144" cy="504056"/>
          </a:xfrm>
          <a:prstGeom prst="roundRect">
            <a:avLst/>
          </a:prstGeom>
          <a:solidFill>
            <a:srgbClr val="FFFF00"/>
          </a:solidFill>
          <a:ln>
            <a:solidFill>
              <a:srgbClr val="CC99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ru-RU" sz="1400" dirty="0" smtClean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Организатор1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7452320" y="4257092"/>
            <a:ext cx="1296144" cy="504056"/>
          </a:xfrm>
          <a:prstGeom prst="roundRect">
            <a:avLst/>
          </a:prstGeom>
          <a:solidFill>
            <a:srgbClr val="FFFF00"/>
          </a:solidFill>
          <a:ln>
            <a:solidFill>
              <a:srgbClr val="CC99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ru-RU" sz="1400" dirty="0" smtClean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Член ГЭК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7452320" y="5337212"/>
            <a:ext cx="1296144" cy="504056"/>
          </a:xfrm>
          <a:prstGeom prst="roundRect">
            <a:avLst/>
          </a:prstGeom>
          <a:solidFill>
            <a:srgbClr val="FFFF00"/>
          </a:solidFill>
          <a:ln>
            <a:solidFill>
              <a:srgbClr val="CC99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ru-RU" sz="1400" dirty="0" smtClean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Организатор1</a:t>
            </a:r>
          </a:p>
        </p:txBody>
      </p:sp>
      <p:graphicFrame>
        <p:nvGraphicFramePr>
          <p:cNvPr id="15" name="Содержимое 3"/>
          <p:cNvGraphicFramePr>
            <a:graphicFrameLocks/>
          </p:cNvGraphicFramePr>
          <p:nvPr/>
        </p:nvGraphicFramePr>
        <p:xfrm>
          <a:off x="611560" y="476672"/>
          <a:ext cx="8229600" cy="17818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</p:cSld>
  <p:clrMapOvr>
    <a:masterClrMapping/>
  </p:clrMapOvr>
  <p:transition advClick="0" advTm="4000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7" name="Picture 4" descr="C:\Users\esafronov\Desktop\ser.jpg"/>
          <p:cNvPicPr>
            <a:picLocks noChangeAspect="1" noChangeArrowheads="1"/>
          </p:cNvPicPr>
          <p:nvPr/>
        </p:nvPicPr>
        <p:blipFill>
          <a:blip r:embed="rId2" cstate="print">
            <a:lum bright="-30000"/>
          </a:blip>
          <a:srcRect/>
          <a:stretch>
            <a:fillRect/>
          </a:stretch>
        </p:blipFill>
        <p:spPr bwMode="auto">
          <a:xfrm>
            <a:off x="107950" y="6559550"/>
            <a:ext cx="2671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5" descr="C:\Users\esafronov\Desktop\po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775" y="6559550"/>
            <a:ext cx="626427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9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6743700" y="6573838"/>
            <a:ext cx="2351088" cy="1444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80D25431-B309-4F9B-9075-4A7BF59DC050}" type="slidenum">
              <a:rPr lang="ru-RU" altLang="ru-RU" sz="1400" b="1">
                <a:solidFill>
                  <a:schemeClr val="bg1"/>
                </a:solidFill>
              </a:rPr>
              <a:pPr/>
              <a:t>17</a:t>
            </a:fld>
            <a:endParaRPr lang="ru-RU" altLang="ru-RU" sz="1400" b="1">
              <a:solidFill>
                <a:schemeClr val="bg1"/>
              </a:solidFill>
            </a:endParaRPr>
          </a:p>
        </p:txBody>
      </p:sp>
      <p:pic>
        <p:nvPicPr>
          <p:cNvPr id="8200" name="Picture 3" descr="C:\Users\esafronov\Desktop\po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115888"/>
            <a:ext cx="89281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1" name="TextBox 2"/>
          <p:cNvSpPr txBox="1">
            <a:spLocks noChangeArrowheads="1"/>
          </p:cNvSpPr>
          <p:nvPr/>
        </p:nvSpPr>
        <p:spPr bwMode="auto">
          <a:xfrm>
            <a:off x="107950" y="142875"/>
            <a:ext cx="87852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24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I. Подготовка и проведение экзаменов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2096852"/>
            <a:ext cx="8280920" cy="720080"/>
          </a:xfrm>
          <a:prstGeom prst="rect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None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Исполнители: организатор, технический специалист</a:t>
            </a:r>
          </a:p>
          <a:p>
            <a:pPr>
              <a:buNone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Период выполнения: по окончании экзамена</a:t>
            </a:r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3274456145"/>
              </p:ext>
            </p:extLst>
          </p:nvPr>
        </p:nvGraphicFramePr>
        <p:xfrm>
          <a:off x="467544" y="2960948"/>
          <a:ext cx="6696744" cy="35599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cxnSp>
        <p:nvCxnSpPr>
          <p:cNvPr id="9" name="Прямая со стрелкой 8"/>
          <p:cNvCxnSpPr/>
          <p:nvPr/>
        </p:nvCxnSpPr>
        <p:spPr>
          <a:xfrm flipH="1">
            <a:off x="7164288" y="4545124"/>
            <a:ext cx="288032" cy="0"/>
          </a:xfrm>
          <a:prstGeom prst="straightConnector1">
            <a:avLst/>
          </a:prstGeom>
          <a:ln w="22225">
            <a:solidFill>
              <a:srgbClr val="CC99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H="1">
            <a:off x="7164288" y="3392996"/>
            <a:ext cx="288032" cy="0"/>
          </a:xfrm>
          <a:prstGeom prst="straightConnector1">
            <a:avLst/>
          </a:prstGeom>
          <a:ln w="22225">
            <a:solidFill>
              <a:srgbClr val="CC99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H="1">
            <a:off x="7164288" y="5625244"/>
            <a:ext cx="288032" cy="0"/>
          </a:xfrm>
          <a:prstGeom prst="straightConnector1">
            <a:avLst/>
          </a:prstGeom>
          <a:ln w="22225">
            <a:solidFill>
              <a:srgbClr val="CC99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Скругленный прямоугольник 11"/>
          <p:cNvSpPr/>
          <p:nvPr/>
        </p:nvSpPr>
        <p:spPr>
          <a:xfrm>
            <a:off x="7452320" y="3104964"/>
            <a:ext cx="1296144" cy="504056"/>
          </a:xfrm>
          <a:prstGeom prst="roundRect">
            <a:avLst/>
          </a:prstGeom>
          <a:solidFill>
            <a:srgbClr val="FFFF00"/>
          </a:solidFill>
          <a:ln>
            <a:solidFill>
              <a:srgbClr val="CC99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ru-RU" sz="1400" dirty="0" smtClean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Организатор1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7452320" y="4257092"/>
            <a:ext cx="1296144" cy="504056"/>
          </a:xfrm>
          <a:prstGeom prst="roundRect">
            <a:avLst/>
          </a:prstGeom>
          <a:solidFill>
            <a:srgbClr val="FFFF00"/>
          </a:solidFill>
          <a:ln>
            <a:solidFill>
              <a:srgbClr val="CC99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ru-RU" sz="1400" dirty="0" smtClean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Организатор1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7452320" y="5337212"/>
            <a:ext cx="1296144" cy="504056"/>
          </a:xfrm>
          <a:prstGeom prst="roundRect">
            <a:avLst/>
          </a:prstGeom>
          <a:solidFill>
            <a:srgbClr val="FFFF00"/>
          </a:solidFill>
          <a:ln>
            <a:solidFill>
              <a:srgbClr val="CC99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ru-RU" sz="1400" dirty="0" smtClean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Технический специалист</a:t>
            </a:r>
          </a:p>
        </p:txBody>
      </p:sp>
      <p:graphicFrame>
        <p:nvGraphicFramePr>
          <p:cNvPr id="15" name="Содержимое 3"/>
          <p:cNvGraphicFramePr>
            <a:graphicFrameLocks/>
          </p:cNvGraphicFramePr>
          <p:nvPr/>
        </p:nvGraphicFramePr>
        <p:xfrm>
          <a:off x="611560" y="476672"/>
          <a:ext cx="8229600" cy="17818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</p:cSld>
  <p:clrMapOvr>
    <a:masterClrMapping/>
  </p:clrMapOvr>
  <p:transition advClick="0" advTm="4000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7" name="Picture 4" descr="C:\Users\esafronov\Desktop\ser.jpg"/>
          <p:cNvPicPr>
            <a:picLocks noChangeAspect="1" noChangeArrowheads="1"/>
          </p:cNvPicPr>
          <p:nvPr/>
        </p:nvPicPr>
        <p:blipFill>
          <a:blip r:embed="rId2" cstate="print">
            <a:lum bright="-30000"/>
          </a:blip>
          <a:srcRect/>
          <a:stretch>
            <a:fillRect/>
          </a:stretch>
        </p:blipFill>
        <p:spPr bwMode="auto">
          <a:xfrm>
            <a:off x="107950" y="6559550"/>
            <a:ext cx="2671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5" descr="C:\Users\esafronov\Desktop\po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775" y="6559550"/>
            <a:ext cx="626427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9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6743700" y="6573838"/>
            <a:ext cx="2351088" cy="1444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80D25431-B309-4F9B-9075-4A7BF59DC050}" type="slidenum">
              <a:rPr lang="ru-RU" altLang="ru-RU" sz="1400" b="1">
                <a:solidFill>
                  <a:schemeClr val="bg1"/>
                </a:solidFill>
              </a:rPr>
              <a:pPr/>
              <a:t>18</a:t>
            </a:fld>
            <a:endParaRPr lang="ru-RU" altLang="ru-RU" sz="1400" b="1">
              <a:solidFill>
                <a:schemeClr val="bg1"/>
              </a:solidFill>
            </a:endParaRPr>
          </a:p>
        </p:txBody>
      </p:sp>
      <p:pic>
        <p:nvPicPr>
          <p:cNvPr id="8200" name="Picture 3" descr="C:\Users\esafronov\Desktop\po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115888"/>
            <a:ext cx="89281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1" name="TextBox 2"/>
          <p:cNvSpPr txBox="1">
            <a:spLocks noChangeArrowheads="1"/>
          </p:cNvSpPr>
          <p:nvPr/>
        </p:nvSpPr>
        <p:spPr bwMode="auto">
          <a:xfrm>
            <a:off x="107950" y="142875"/>
            <a:ext cx="87852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24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I. Подготовка и проведение экзаменов</a:t>
            </a:r>
          </a:p>
        </p:txBody>
      </p:sp>
      <p:sp>
        <p:nvSpPr>
          <p:cNvPr id="7" name="Содержимое 2"/>
          <p:cNvSpPr txBox="1">
            <a:spLocks/>
          </p:cNvSpPr>
          <p:nvPr/>
        </p:nvSpPr>
        <p:spPr bwMode="auto">
          <a:xfrm>
            <a:off x="457200" y="2204864"/>
            <a:ext cx="8229600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 сравнению со стандартной процедурой в РЦОИ дополнительно передаются:</a:t>
            </a:r>
          </a:p>
          <a:p>
            <a:pPr marL="361950" marR="0" lvl="0" indent="-361950" defTabSz="914400" latinLnBrk="0">
              <a:lnSpc>
                <a:spcPct val="100000"/>
              </a:lnSpc>
              <a:spcBef>
                <a:spcPct val="20000"/>
              </a:spcBef>
              <a:buClrTx/>
              <a:buSzTx/>
              <a:buFont typeface="Wingdings" pitchFamily="2" charset="2"/>
              <a:buChar char="ü"/>
              <a:tabLst/>
              <a:defRPr/>
            </a:pPr>
            <a:r>
              <a:rPr lang="ru-RU" sz="23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Файлы – электронные журналы работы станции печати КИМ</a:t>
            </a:r>
          </a:p>
          <a:p>
            <a:pPr marL="361950" marR="0" lvl="0" indent="-361950" defTabSz="914400" latinLnBrk="0">
              <a:lnSpc>
                <a:spcPct val="100000"/>
              </a:lnSpc>
              <a:spcBef>
                <a:spcPct val="20000"/>
              </a:spcBef>
              <a:buClrTx/>
              <a:buSzTx/>
              <a:buFont typeface="Wingdings" pitchFamily="2" charset="2"/>
              <a:buChar char="ü"/>
              <a:tabLst/>
              <a:defRPr/>
            </a:pPr>
            <a:r>
              <a:rPr lang="ru-RU" sz="23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Компакт-диски с электронными КИМ</a:t>
            </a:r>
          </a:p>
          <a:p>
            <a:pPr marL="361950" marR="0" lvl="0" indent="-361950" defTabSz="914400" latinLnBrk="0">
              <a:lnSpc>
                <a:spcPct val="100000"/>
              </a:lnSpc>
              <a:spcBef>
                <a:spcPct val="20000"/>
              </a:spcBef>
              <a:buClrTx/>
              <a:buSzTx/>
              <a:buFont typeface="Wingdings" pitchFamily="2" charset="2"/>
              <a:buChar char="ü"/>
              <a:tabLst/>
              <a:defRPr/>
            </a:pPr>
            <a:r>
              <a:rPr lang="ru-RU" sz="23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Распечатанные </a:t>
            </a:r>
            <a:r>
              <a:rPr lang="ru-RU" sz="230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КИМ, включая КИМ с браком печати и испорченные участниками ЕГЭ</a:t>
            </a:r>
            <a:endParaRPr lang="ru-RU" sz="2300" dirty="0" smtClean="0">
              <a:solidFill>
                <a:schemeClr val="accent2">
                  <a:lumMod val="50000"/>
                </a:schemeClr>
              </a:solidFill>
              <a:latin typeface="+mn-lt"/>
            </a:endParaRPr>
          </a:p>
          <a:p>
            <a:pPr marL="361950" marR="0" lvl="0" indent="-361950" defTabSz="914400" latinLnBrk="0">
              <a:lnSpc>
                <a:spcPct val="100000"/>
              </a:lnSpc>
              <a:spcBef>
                <a:spcPct val="20000"/>
              </a:spcBef>
              <a:buClrTx/>
              <a:buSzTx/>
              <a:buFont typeface="Wingdings" pitchFamily="2" charset="2"/>
              <a:buChar char="ü"/>
              <a:tabLst/>
              <a:defRPr/>
            </a:pPr>
            <a:endParaRPr lang="ru-RU" sz="2300" dirty="0" smtClean="0">
              <a:solidFill>
                <a:schemeClr val="accent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467544" y="4293096"/>
            <a:ext cx="8229600" cy="1800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defTabSz="914400" latinLnBrk="0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lang="ru-RU" sz="2300" dirty="0" smtClean="0">
              <a:solidFill>
                <a:schemeClr val="accent2">
                  <a:lumMod val="50000"/>
                </a:schemeClr>
              </a:solidFill>
              <a:latin typeface="+mn-lt"/>
            </a:endParaRPr>
          </a:p>
        </p:txBody>
      </p:sp>
      <p:graphicFrame>
        <p:nvGraphicFramePr>
          <p:cNvPr id="9" name="Содержимое 3"/>
          <p:cNvGraphicFramePr>
            <a:graphicFrameLocks/>
          </p:cNvGraphicFramePr>
          <p:nvPr/>
        </p:nvGraphicFramePr>
        <p:xfrm>
          <a:off x="611560" y="476672"/>
          <a:ext cx="8229600" cy="17818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Содержимое 2"/>
          <p:cNvSpPr txBox="1">
            <a:spLocks/>
          </p:cNvSpPr>
          <p:nvPr/>
        </p:nvSpPr>
        <p:spPr bwMode="auto">
          <a:xfrm>
            <a:off x="385762" y="4869160"/>
            <a:ext cx="8229600" cy="1396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spcBef>
                <a:spcPct val="20000"/>
              </a:spcBef>
            </a:pPr>
            <a:r>
              <a:rPr lang="ru-RU" sz="23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На хранении в ППЭ остаются:</a:t>
            </a:r>
          </a:p>
          <a:p>
            <a:pPr marL="361950" indent="-361950">
              <a:spcBef>
                <a:spcPct val="20000"/>
              </a:spcBef>
              <a:buFont typeface="Wingdings" pitchFamily="2" charset="2"/>
              <a:buChar char="ü"/>
            </a:pPr>
            <a:r>
              <a:rPr lang="ru-RU" sz="23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Протоколы технической готовности аудиторий</a:t>
            </a:r>
          </a:p>
          <a:p>
            <a:pPr marL="361950" indent="-361950">
              <a:spcBef>
                <a:spcPct val="20000"/>
              </a:spcBef>
              <a:buFont typeface="Wingdings" pitchFamily="2" charset="2"/>
              <a:buChar char="ü"/>
            </a:pPr>
            <a:r>
              <a:rPr lang="ru-RU" sz="23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Протоколы печати КИМ в аудиториях</a:t>
            </a:r>
          </a:p>
        </p:txBody>
      </p:sp>
    </p:spTree>
  </p:cSld>
  <p:clrMapOvr>
    <a:masterClrMapping/>
  </p:clrMapOvr>
  <p:transition advClick="0" advTm="40000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7" name="Picture 4" descr="C:\Users\esafronov\Desktop\ser.jpg"/>
          <p:cNvPicPr>
            <a:picLocks noChangeAspect="1" noChangeArrowheads="1"/>
          </p:cNvPicPr>
          <p:nvPr/>
        </p:nvPicPr>
        <p:blipFill>
          <a:blip r:embed="rId2" cstate="print">
            <a:lum bright="-30000"/>
          </a:blip>
          <a:srcRect/>
          <a:stretch>
            <a:fillRect/>
          </a:stretch>
        </p:blipFill>
        <p:spPr bwMode="auto">
          <a:xfrm>
            <a:off x="107950" y="6559550"/>
            <a:ext cx="2671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5" descr="C:\Users\esafronov\Desktop\po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775" y="6559550"/>
            <a:ext cx="626427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9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6743700" y="6573838"/>
            <a:ext cx="2351088" cy="1444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80D25431-B309-4F9B-9075-4A7BF59DC050}" type="slidenum">
              <a:rPr lang="ru-RU" altLang="ru-RU" sz="1400" b="1">
                <a:solidFill>
                  <a:schemeClr val="bg1"/>
                </a:solidFill>
              </a:rPr>
              <a:pPr/>
              <a:t>19</a:t>
            </a:fld>
            <a:endParaRPr lang="ru-RU" altLang="ru-RU" sz="1400" b="1">
              <a:solidFill>
                <a:schemeClr val="bg1"/>
              </a:solidFill>
            </a:endParaRPr>
          </a:p>
        </p:txBody>
      </p:sp>
      <p:pic>
        <p:nvPicPr>
          <p:cNvPr id="8200" name="Picture 3" descr="C:\Users\esafronov\Desktop\po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115888"/>
            <a:ext cx="89281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1" name="TextBox 2"/>
          <p:cNvSpPr txBox="1">
            <a:spLocks noChangeArrowheads="1"/>
          </p:cNvSpPr>
          <p:nvPr/>
        </p:nvSpPr>
        <p:spPr bwMode="auto">
          <a:xfrm>
            <a:off x="107950" y="142875"/>
            <a:ext cx="87852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24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Нештатные ситуации</a:t>
            </a: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446856" y="2708920"/>
            <a:ext cx="8229600" cy="165618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ru-RU" sz="2900" b="1" i="0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Устранение любых</a:t>
            </a:r>
            <a:r>
              <a:rPr kumimoji="0" lang="ru-RU" sz="2900" b="1" i="0" strike="noStrike" kern="1200" cap="none" spc="0" normalizeH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нештатных ситуаций выполняется строго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ru-RU" sz="2900" b="1" i="0" u="sng" strike="noStrike" kern="1200" cap="none" spc="0" normalizeH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техническим специалистом</a:t>
            </a:r>
            <a:endParaRPr kumimoji="0" lang="ru-RU" sz="2900" b="0" i="0" u="sng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 advTm="40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620713"/>
            <a:ext cx="1312863" cy="1312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Picture 4" descr="C:\Users\esafronov\Desktop\ser.jpg"/>
          <p:cNvPicPr>
            <a:picLocks noChangeAspect="1" noChangeArrowheads="1"/>
          </p:cNvPicPr>
          <p:nvPr/>
        </p:nvPicPr>
        <p:blipFill>
          <a:blip r:embed="rId3" cstate="print">
            <a:lum bright="-30000"/>
          </a:blip>
          <a:srcRect/>
          <a:stretch>
            <a:fillRect/>
          </a:stretch>
        </p:blipFill>
        <p:spPr bwMode="auto">
          <a:xfrm>
            <a:off x="107950" y="6559550"/>
            <a:ext cx="2671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5" descr="C:\Users\esafronov\Desktop\po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71775" y="6559550"/>
            <a:ext cx="626427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9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6743700" y="6573838"/>
            <a:ext cx="2351088" cy="1444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80D25431-B309-4F9B-9075-4A7BF59DC050}" type="slidenum">
              <a:rPr lang="ru-RU" altLang="ru-RU" sz="1400" b="1">
                <a:solidFill>
                  <a:schemeClr val="bg1"/>
                </a:solidFill>
              </a:rPr>
              <a:pPr/>
              <a:t>2</a:t>
            </a:fld>
            <a:endParaRPr lang="ru-RU" altLang="ru-RU" sz="1400" b="1">
              <a:solidFill>
                <a:schemeClr val="bg1"/>
              </a:solidFill>
            </a:endParaRPr>
          </a:p>
        </p:txBody>
      </p:sp>
      <p:pic>
        <p:nvPicPr>
          <p:cNvPr id="8200" name="Picture 3" descr="C:\Users\esafronov\Desktop\po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950" y="115888"/>
            <a:ext cx="89281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1" name="TextBox 2"/>
          <p:cNvSpPr txBox="1">
            <a:spLocks noChangeArrowheads="1"/>
          </p:cNvSpPr>
          <p:nvPr/>
        </p:nvSpPr>
        <p:spPr bwMode="auto">
          <a:xfrm>
            <a:off x="107950" y="142875"/>
            <a:ext cx="87852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2400" b="1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Схема защиты контрольных измерительных материалов  </a:t>
            </a:r>
          </a:p>
        </p:txBody>
      </p:sp>
      <p:pic>
        <p:nvPicPr>
          <p:cNvPr id="8202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288" y="5113338"/>
            <a:ext cx="2700337" cy="1411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8203" name="Группа 54"/>
          <p:cNvGrpSpPr>
            <a:grpSpLocks/>
          </p:cNvGrpSpPr>
          <p:nvPr/>
        </p:nvGrpSpPr>
        <p:grpSpPr bwMode="auto">
          <a:xfrm>
            <a:off x="323850" y="2349500"/>
            <a:ext cx="1031875" cy="1223963"/>
            <a:chOff x="7460870" y="4603358"/>
            <a:chExt cx="1526988" cy="1849978"/>
          </a:xfrm>
        </p:grpSpPr>
        <p:sp>
          <p:nvSpPr>
            <p:cNvPr id="11" name="Загнутый угол 10"/>
            <p:cNvSpPr/>
            <p:nvPr/>
          </p:nvSpPr>
          <p:spPr>
            <a:xfrm>
              <a:off x="7916617" y="4953678"/>
              <a:ext cx="1071241" cy="1499658"/>
            </a:xfrm>
            <a:prstGeom prst="foldedCorner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ru-RU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8059920" y="5668715"/>
              <a:ext cx="78463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>
              <a:off x="8059920" y="5239213"/>
              <a:ext cx="78463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8059920" y="5383181"/>
              <a:ext cx="78463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>
              <a:off x="8059920" y="5524747"/>
              <a:ext cx="78463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>
              <a:off x="8059920" y="5810283"/>
              <a:ext cx="78463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>
              <a:off x="8059920" y="5954250"/>
              <a:ext cx="78463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>
              <a:off x="8059920" y="6095817"/>
              <a:ext cx="78463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>
              <a:off x="8059920" y="6239784"/>
              <a:ext cx="78463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Загнутый угол 19"/>
            <p:cNvSpPr/>
            <p:nvPr/>
          </p:nvSpPr>
          <p:spPr>
            <a:xfrm>
              <a:off x="7676998" y="4797714"/>
              <a:ext cx="1071241" cy="1499657"/>
            </a:xfrm>
            <a:prstGeom prst="foldedCorner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ru-RU"/>
            </a:p>
          </p:txBody>
        </p:sp>
        <p:cxnSp>
          <p:nvCxnSpPr>
            <p:cNvPr id="21" name="Прямая соединительная линия 20"/>
            <p:cNvCxnSpPr/>
            <p:nvPr/>
          </p:nvCxnSpPr>
          <p:spPr>
            <a:xfrm>
              <a:off x="7817950" y="5085649"/>
              <a:ext cx="78698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>
              <a:off x="7827347" y="5248811"/>
              <a:ext cx="78463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>
              <a:off x="7827347" y="5390378"/>
              <a:ext cx="78463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>
              <a:off x="7827347" y="5534345"/>
              <a:ext cx="78463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>
              <a:off x="7827347" y="5678312"/>
              <a:ext cx="78463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>
              <a:off x="7827347" y="5819881"/>
              <a:ext cx="78463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>
              <a:off x="7827347" y="5963848"/>
              <a:ext cx="78463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>
              <a:off x="7827347" y="6105415"/>
              <a:ext cx="78463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Загнутый угол 28"/>
            <p:cNvSpPr/>
            <p:nvPr/>
          </p:nvSpPr>
          <p:spPr>
            <a:xfrm>
              <a:off x="7460870" y="4603358"/>
              <a:ext cx="1071241" cy="1499658"/>
            </a:xfrm>
            <a:prstGeom prst="foldedCorner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ru-RU"/>
            </a:p>
          </p:txBody>
        </p:sp>
        <p:cxnSp>
          <p:nvCxnSpPr>
            <p:cNvPr id="30" name="Прямая соединительная линия 29"/>
            <p:cNvCxnSpPr/>
            <p:nvPr/>
          </p:nvCxnSpPr>
          <p:spPr>
            <a:xfrm>
              <a:off x="7604173" y="4816910"/>
              <a:ext cx="78463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>
              <a:off x="7604173" y="4960877"/>
              <a:ext cx="78463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>
              <a:off x="7604173" y="5102444"/>
              <a:ext cx="78463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>
              <a:off x="7604173" y="5246411"/>
              <a:ext cx="78463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>
              <a:off x="7604173" y="5387979"/>
              <a:ext cx="78463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>
              <a:off x="7604173" y="5531947"/>
              <a:ext cx="78463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>
              <a:off x="7604173" y="5675914"/>
              <a:ext cx="78463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>
              <a:off x="7604173" y="5817481"/>
              <a:ext cx="78463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204" name="Прямоугольник 62"/>
          <p:cNvSpPr>
            <a:spLocks noChangeArrowheads="1"/>
          </p:cNvSpPr>
          <p:nvPr/>
        </p:nvSpPr>
        <p:spPr bwMode="auto">
          <a:xfrm>
            <a:off x="14288" y="3609975"/>
            <a:ext cx="1677987" cy="969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sz="1900" dirty="0" smtClean="0">
                <a:latin typeface="Arial Narrow" pitchFamily="34" charset="0"/>
                <a:cs typeface="Times New Roman" pitchFamily="18" charset="0"/>
              </a:rPr>
              <a:t>Текстовые файлы: исходные КИМ</a:t>
            </a:r>
            <a:endParaRPr lang="ru-RU" sz="1900" dirty="0"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8205" name="Прямоугольник 63"/>
          <p:cNvSpPr>
            <a:spLocks noChangeArrowheads="1"/>
          </p:cNvSpPr>
          <p:nvPr/>
        </p:nvSpPr>
        <p:spPr bwMode="auto">
          <a:xfrm>
            <a:off x="2915816" y="1911023"/>
            <a:ext cx="1800647" cy="846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ru-RU" sz="1900" dirty="0" smtClean="0">
                <a:latin typeface="Arial Narrow" pitchFamily="34" charset="0"/>
                <a:cs typeface="Times New Roman" pitchFamily="18" charset="0"/>
              </a:rPr>
              <a:t>Диск с КИМ</a:t>
            </a:r>
            <a:endParaRPr lang="ru-RU" sz="1900" dirty="0">
              <a:latin typeface="Arial Narrow" pitchFamily="34" charset="0"/>
              <a:cs typeface="Times New Roman" pitchFamily="18" charset="0"/>
            </a:endParaRPr>
          </a:p>
          <a:p>
            <a:pPr algn="ctr" eaLnBrk="1" hangingPunct="1"/>
            <a:r>
              <a:rPr lang="ru-RU" sz="1500" dirty="0">
                <a:latin typeface="Arial Narrow" pitchFamily="34" charset="0"/>
                <a:cs typeface="Times New Roman" pitchFamily="18" charset="0"/>
              </a:rPr>
              <a:t>Защита: </a:t>
            </a:r>
            <a:r>
              <a:rPr lang="ru-RU" sz="1500" dirty="0" smtClean="0">
                <a:latin typeface="Arial Narrow" pitchFamily="34" charset="0"/>
                <a:cs typeface="Times New Roman" pitchFamily="18" charset="0"/>
              </a:rPr>
              <a:t> шифрование </a:t>
            </a:r>
            <a:r>
              <a:rPr lang="ru-RU" sz="1500" dirty="0">
                <a:latin typeface="Arial Narrow" pitchFamily="34" charset="0"/>
                <a:cs typeface="Times New Roman" pitchFamily="18" charset="0"/>
              </a:rPr>
              <a:t>по ГОСТ</a:t>
            </a:r>
          </a:p>
        </p:txBody>
      </p:sp>
      <p:sp>
        <p:nvSpPr>
          <p:cNvPr id="8206" name="Прямоугольник 69"/>
          <p:cNvSpPr>
            <a:spLocks noChangeArrowheads="1"/>
          </p:cNvSpPr>
          <p:nvPr/>
        </p:nvSpPr>
        <p:spPr bwMode="auto">
          <a:xfrm>
            <a:off x="4504333" y="2852738"/>
            <a:ext cx="2947987" cy="384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sz="1900" dirty="0">
                <a:latin typeface="Arial Narrow" pitchFamily="34" charset="0"/>
                <a:cs typeface="Times New Roman" pitchFamily="18" charset="0"/>
              </a:rPr>
              <a:t>Доставочные пакеты</a:t>
            </a:r>
          </a:p>
        </p:txBody>
      </p:sp>
      <p:pic>
        <p:nvPicPr>
          <p:cNvPr id="8207" name="Picture 4" descr="http://www.pereezd-moskva.ru/images/pack/korob1.jp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05958" y="1196975"/>
            <a:ext cx="2214562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4" name="Выгнутая влево стрелка 83"/>
          <p:cNvSpPr/>
          <p:nvPr/>
        </p:nvSpPr>
        <p:spPr>
          <a:xfrm rot="18233031" flipH="1">
            <a:off x="4897956" y="682625"/>
            <a:ext cx="419100" cy="1368425"/>
          </a:xfrm>
          <a:prstGeom prst="curved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85" name="Выгнутая влево стрелка 84"/>
          <p:cNvSpPr/>
          <p:nvPr/>
        </p:nvSpPr>
        <p:spPr>
          <a:xfrm rot="3573723">
            <a:off x="6498683" y="705324"/>
            <a:ext cx="419100" cy="1368425"/>
          </a:xfrm>
          <a:prstGeom prst="curved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8210" name="Прямоугольник 86"/>
          <p:cNvSpPr>
            <a:spLocks noChangeArrowheads="1"/>
          </p:cNvSpPr>
          <p:nvPr/>
        </p:nvSpPr>
        <p:spPr bwMode="auto">
          <a:xfrm>
            <a:off x="7020272" y="1811432"/>
            <a:ext cx="2081212" cy="969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sz="1900" dirty="0" smtClean="0">
                <a:latin typeface="Arial Narrow" pitchFamily="34" charset="0"/>
                <a:cs typeface="Times New Roman" pitchFamily="18" charset="0"/>
              </a:rPr>
              <a:t>Индивидуальные </a:t>
            </a:r>
            <a:r>
              <a:rPr lang="ru-RU" sz="1900" dirty="0">
                <a:latin typeface="Arial Narrow" pitchFamily="34" charset="0"/>
                <a:cs typeface="Times New Roman" pitchFamily="18" charset="0"/>
              </a:rPr>
              <a:t>комплекты участников</a:t>
            </a:r>
          </a:p>
        </p:txBody>
      </p:sp>
      <p:pic>
        <p:nvPicPr>
          <p:cNvPr id="8211" name="Picture 6" descr="http://www.originalam.net/img/pages/16.1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225800" y="3645024"/>
            <a:ext cx="985838" cy="98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12" name="Прямоугольник 88"/>
          <p:cNvSpPr>
            <a:spLocks noChangeArrowheads="1"/>
          </p:cNvSpPr>
          <p:nvPr/>
        </p:nvSpPr>
        <p:spPr bwMode="auto">
          <a:xfrm>
            <a:off x="7139433" y="4724400"/>
            <a:ext cx="1897063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sz="1900" dirty="0" err="1" smtClean="0">
                <a:latin typeface="Arial Narrow" pitchFamily="34" charset="0"/>
                <a:cs typeface="Times New Roman" pitchFamily="18" charset="0"/>
              </a:rPr>
              <a:t>Токен</a:t>
            </a:r>
            <a:r>
              <a:rPr lang="ru-RU" sz="1900" dirty="0" smtClean="0">
                <a:latin typeface="Arial Narrow" pitchFamily="34" charset="0"/>
                <a:cs typeface="Times New Roman" pitchFamily="18" charset="0"/>
              </a:rPr>
              <a:t> с ЭП</a:t>
            </a:r>
          </a:p>
          <a:p>
            <a:pPr algn="ctr" eaLnBrk="1" hangingPunct="1"/>
            <a:r>
              <a:rPr lang="ru-RU" sz="1900" dirty="0" smtClean="0">
                <a:latin typeface="Arial Narrow" pitchFamily="34" charset="0"/>
                <a:cs typeface="Times New Roman" pitchFamily="18" charset="0"/>
              </a:rPr>
              <a:t>члена </a:t>
            </a:r>
            <a:r>
              <a:rPr lang="ru-RU" sz="1900" dirty="0">
                <a:latin typeface="Arial Narrow" pitchFamily="34" charset="0"/>
                <a:cs typeface="Times New Roman" pitchFamily="18" charset="0"/>
              </a:rPr>
              <a:t>ГЭК</a:t>
            </a:r>
          </a:p>
          <a:p>
            <a:pPr algn="ctr" eaLnBrk="1" hangingPunct="1"/>
            <a:r>
              <a:rPr lang="ru-RU" sz="1500" dirty="0">
                <a:latin typeface="Arial Narrow" pitchFamily="34" charset="0"/>
                <a:cs typeface="Times New Roman" pitchFamily="18" charset="0"/>
              </a:rPr>
              <a:t>Защита: </a:t>
            </a:r>
            <a:r>
              <a:rPr lang="ru-RU" sz="1500" dirty="0" smtClean="0">
                <a:latin typeface="Arial Narrow" pitchFamily="34" charset="0"/>
                <a:cs typeface="Times New Roman" pitchFamily="18" charset="0"/>
              </a:rPr>
              <a:t>персональный </a:t>
            </a:r>
            <a:r>
              <a:rPr lang="ru-RU" sz="1500" dirty="0">
                <a:latin typeface="Arial Narrow" pitchFamily="34" charset="0"/>
                <a:cs typeface="Times New Roman" pitchFamily="18" charset="0"/>
              </a:rPr>
              <a:t>пароль</a:t>
            </a:r>
          </a:p>
        </p:txBody>
      </p:sp>
      <p:sp>
        <p:nvSpPr>
          <p:cNvPr id="8215" name="Прямоугольник 94"/>
          <p:cNvSpPr>
            <a:spLocks noChangeArrowheads="1"/>
          </p:cNvSpPr>
          <p:nvPr/>
        </p:nvSpPr>
        <p:spPr bwMode="auto">
          <a:xfrm>
            <a:off x="2835275" y="4586412"/>
            <a:ext cx="1736725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sz="1900" dirty="0">
                <a:latin typeface="Arial Narrow" pitchFamily="34" charset="0"/>
                <a:cs typeface="Times New Roman" pitchFamily="18" charset="0"/>
              </a:rPr>
              <a:t>Ключ доступа к КИМ</a:t>
            </a:r>
          </a:p>
        </p:txBody>
      </p:sp>
      <p:sp>
        <p:nvSpPr>
          <p:cNvPr id="8216" name="Прямоугольник 95"/>
          <p:cNvSpPr>
            <a:spLocks noChangeArrowheads="1"/>
          </p:cNvSpPr>
          <p:nvPr/>
        </p:nvSpPr>
        <p:spPr bwMode="auto">
          <a:xfrm>
            <a:off x="3779912" y="5877272"/>
            <a:ext cx="4248472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ru-RU" sz="1900" dirty="0">
                <a:latin typeface="Arial Narrow" pitchFamily="34" charset="0"/>
                <a:cs typeface="Times New Roman" pitchFamily="18" charset="0"/>
              </a:rPr>
              <a:t>Ключ </a:t>
            </a:r>
            <a:r>
              <a:rPr lang="ru-RU" sz="1900" dirty="0" smtClean="0">
                <a:latin typeface="Arial Narrow" pitchFamily="34" charset="0"/>
                <a:cs typeface="Times New Roman" pitchFamily="18" charset="0"/>
              </a:rPr>
              <a:t>доступа к КИМ для члена ГЭК</a:t>
            </a:r>
          </a:p>
          <a:p>
            <a:pPr algn="ctr" eaLnBrk="1" hangingPunct="1"/>
            <a:r>
              <a:rPr lang="ru-RU" sz="1500" dirty="0" smtClean="0">
                <a:latin typeface="Arial Narrow" pitchFamily="34" charset="0"/>
                <a:cs typeface="Times New Roman" pitchFamily="18" charset="0"/>
              </a:rPr>
              <a:t>Защита: доступ по </a:t>
            </a:r>
            <a:r>
              <a:rPr lang="ru-RU" sz="1500" dirty="0" err="1" smtClean="0">
                <a:latin typeface="Arial Narrow" pitchFamily="34" charset="0"/>
                <a:cs typeface="Times New Roman" pitchFamily="18" charset="0"/>
              </a:rPr>
              <a:t>токену</a:t>
            </a:r>
            <a:r>
              <a:rPr lang="ru-RU" sz="1500" dirty="0" smtClean="0">
                <a:latin typeface="Arial Narrow" pitchFamily="34" charset="0"/>
                <a:cs typeface="Times New Roman" pitchFamily="18" charset="0"/>
              </a:rPr>
              <a:t> члена ГЭК</a:t>
            </a:r>
            <a:endParaRPr lang="ru-RU" sz="1500" dirty="0">
              <a:latin typeface="Arial Narrow" pitchFamily="34" charset="0"/>
              <a:cs typeface="Times New Roman" pitchFamily="18" charset="0"/>
            </a:endParaRPr>
          </a:p>
        </p:txBody>
      </p:sp>
      <p:pic>
        <p:nvPicPr>
          <p:cNvPr id="8217" name="Picture 6" descr="http://www.originalam.net/img/pages/16.1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294313" y="4768850"/>
            <a:ext cx="1114425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9" name="Прямая соединительная линия 98"/>
          <p:cNvCxnSpPr/>
          <p:nvPr/>
        </p:nvCxnSpPr>
        <p:spPr>
          <a:xfrm>
            <a:off x="2952750" y="3284538"/>
            <a:ext cx="5448300" cy="142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Выгнутая влево стрелка 100"/>
          <p:cNvSpPr/>
          <p:nvPr/>
        </p:nvSpPr>
        <p:spPr>
          <a:xfrm rot="18066227" flipH="1">
            <a:off x="4805363" y="3494087"/>
            <a:ext cx="419100" cy="1368425"/>
          </a:xfrm>
          <a:prstGeom prst="curved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02" name="Выгнутая влево стрелка 101"/>
          <p:cNvSpPr/>
          <p:nvPr/>
        </p:nvSpPr>
        <p:spPr>
          <a:xfrm rot="3512002">
            <a:off x="6560344" y="3525044"/>
            <a:ext cx="373062" cy="1314450"/>
          </a:xfrm>
          <a:prstGeom prst="curved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8222" name="Прямоугольник 133"/>
          <p:cNvSpPr>
            <a:spLocks noChangeArrowheads="1"/>
          </p:cNvSpPr>
          <p:nvPr/>
        </p:nvSpPr>
        <p:spPr bwMode="auto">
          <a:xfrm>
            <a:off x="1331913" y="2781300"/>
            <a:ext cx="16764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sz="1400" b="1" dirty="0">
                <a:solidFill>
                  <a:srgbClr val="0070C0"/>
                </a:solidFill>
                <a:latin typeface="Verdana" pitchFamily="34" charset="0"/>
                <a:cs typeface="Times New Roman" pitchFamily="18" charset="0"/>
              </a:rPr>
              <a:t>Шифрование КИМ</a:t>
            </a:r>
          </a:p>
        </p:txBody>
      </p:sp>
      <p:sp>
        <p:nvSpPr>
          <p:cNvPr id="61" name="Стрелка вправо 60"/>
          <p:cNvSpPr/>
          <p:nvPr/>
        </p:nvSpPr>
        <p:spPr>
          <a:xfrm rot="2128450">
            <a:off x="2028825" y="3598863"/>
            <a:ext cx="979488" cy="4841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37" name="Стрелка вправо 136"/>
          <p:cNvSpPr/>
          <p:nvPr/>
        </p:nvSpPr>
        <p:spPr>
          <a:xfrm rot="19471550" flipV="1">
            <a:off x="2032000" y="2011363"/>
            <a:ext cx="977900" cy="485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pic>
        <p:nvPicPr>
          <p:cNvPr id="8252" name="Picture 60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291979" y="852836"/>
            <a:ext cx="1063997" cy="1063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254" name="Picture 62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054028" y="1428900"/>
            <a:ext cx="246063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257" name="Picture 65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524328" y="3645024"/>
            <a:ext cx="1008112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3" name="Picture 62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358385" y="4221088"/>
            <a:ext cx="246063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7" name="Прямоугольник 133"/>
          <p:cNvSpPr>
            <a:spLocks noChangeArrowheads="1"/>
          </p:cNvSpPr>
          <p:nvPr/>
        </p:nvSpPr>
        <p:spPr bwMode="auto">
          <a:xfrm>
            <a:off x="5076056" y="745540"/>
            <a:ext cx="1676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sz="1400" b="1" dirty="0" smtClean="0">
                <a:solidFill>
                  <a:srgbClr val="0070C0"/>
                </a:solidFill>
                <a:latin typeface="Verdana" pitchFamily="34" charset="0"/>
                <a:cs typeface="Times New Roman" pitchFamily="18" charset="0"/>
              </a:rPr>
              <a:t>Изготовление ЭМ</a:t>
            </a:r>
            <a:endParaRPr lang="ru-RU" sz="1400" b="1" dirty="0">
              <a:solidFill>
                <a:srgbClr val="0070C0"/>
              </a:solidFill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68" name="Прямоугольник 133"/>
          <p:cNvSpPr>
            <a:spLocks noChangeArrowheads="1"/>
          </p:cNvSpPr>
          <p:nvPr/>
        </p:nvSpPr>
        <p:spPr bwMode="auto">
          <a:xfrm>
            <a:off x="5076056" y="3429000"/>
            <a:ext cx="16764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sz="1400" b="1" dirty="0" smtClean="0">
                <a:solidFill>
                  <a:srgbClr val="0070C0"/>
                </a:solidFill>
                <a:latin typeface="Verdana" pitchFamily="34" charset="0"/>
                <a:cs typeface="Times New Roman" pitchFamily="18" charset="0"/>
              </a:rPr>
              <a:t>Подготовка ключей для членов ГЭК</a:t>
            </a:r>
            <a:endParaRPr lang="ru-RU" sz="1400" b="1" dirty="0">
              <a:solidFill>
                <a:srgbClr val="0070C0"/>
              </a:solidFill>
              <a:latin typeface="Verdana" pitchFamily="34" charset="0"/>
              <a:cs typeface="Times New Roman" pitchFamily="18" charset="0"/>
            </a:endParaRPr>
          </a:p>
        </p:txBody>
      </p:sp>
      <p:pic>
        <p:nvPicPr>
          <p:cNvPr id="69" name="Picture 62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228184" y="5517232"/>
            <a:ext cx="246063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Click="0" advTm="4000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7" name="Picture 4" descr="C:\Users\esafronov\Desktop\ser.jpg"/>
          <p:cNvPicPr>
            <a:picLocks noChangeAspect="1" noChangeArrowheads="1"/>
          </p:cNvPicPr>
          <p:nvPr/>
        </p:nvPicPr>
        <p:blipFill>
          <a:blip r:embed="rId2" cstate="print">
            <a:lum bright="-30000"/>
          </a:blip>
          <a:srcRect/>
          <a:stretch>
            <a:fillRect/>
          </a:stretch>
        </p:blipFill>
        <p:spPr bwMode="auto">
          <a:xfrm>
            <a:off x="107950" y="6559550"/>
            <a:ext cx="2671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5" descr="C:\Users\esafronov\Desktop\po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775" y="6559550"/>
            <a:ext cx="626427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9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6743700" y="6573838"/>
            <a:ext cx="2351088" cy="1444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80D25431-B309-4F9B-9075-4A7BF59DC050}" type="slidenum">
              <a:rPr lang="ru-RU" altLang="ru-RU" sz="1400" b="1">
                <a:solidFill>
                  <a:schemeClr val="bg1"/>
                </a:solidFill>
              </a:rPr>
              <a:pPr/>
              <a:t>20</a:t>
            </a:fld>
            <a:endParaRPr lang="ru-RU" altLang="ru-RU" sz="1400" b="1">
              <a:solidFill>
                <a:schemeClr val="bg1"/>
              </a:solidFill>
            </a:endParaRPr>
          </a:p>
        </p:txBody>
      </p:sp>
      <p:pic>
        <p:nvPicPr>
          <p:cNvPr id="8200" name="Picture 3" descr="C:\Users\esafronov\Desktop\po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115888"/>
            <a:ext cx="89281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1" name="TextBox 2"/>
          <p:cNvSpPr txBox="1">
            <a:spLocks noChangeArrowheads="1"/>
          </p:cNvSpPr>
          <p:nvPr/>
        </p:nvSpPr>
        <p:spPr bwMode="auto">
          <a:xfrm>
            <a:off x="107950" y="142875"/>
            <a:ext cx="87852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24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Нештатные ситуации</a:t>
            </a: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107950" y="800708"/>
            <a:ext cx="9036051" cy="550861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ru-RU" sz="2300" b="1" i="0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 Печати КИМ «не видит» </a:t>
            </a:r>
            <a:r>
              <a:rPr kumimoji="0" lang="ru-RU" sz="2300" b="1" i="0" strike="noStrike" kern="1200" cap="none" spc="0" normalizeH="0" baseline="0" noProof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токен</a:t>
            </a:r>
            <a:r>
              <a:rPr kumimoji="0" lang="ru-RU" sz="2300" b="1" i="0" strike="noStrike" kern="1200" cap="none" spc="0" normalizeH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члена ГЭК</a:t>
            </a:r>
            <a:r>
              <a:rPr kumimoji="0" lang="ru-RU" sz="2300" b="1" i="0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ru-RU" sz="2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Убедитесь,</a:t>
            </a:r>
            <a:r>
              <a:rPr kumimoji="0" lang="ru-RU" sz="2100" b="0" i="0" u="none" strike="noStrike" kern="1200" cap="none" spc="0" normalizeH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что вы перезагрузили компьютер после установки </a:t>
            </a:r>
            <a:r>
              <a:rPr lang="ru-RU" sz="21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системы</a:t>
            </a:r>
            <a:r>
              <a:rPr kumimoji="0" lang="ru-RU" sz="2100" b="0" i="0" u="none" strike="noStrike" kern="1200" cap="none" spc="0" normalizeH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kumimoji="0" lang="ru-RU" sz="2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Убедитесь в работоспособности использу</a:t>
            </a:r>
            <a:r>
              <a:rPr kumimoji="0" lang="ru-RU" sz="2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емого </a:t>
            </a:r>
            <a:r>
              <a:rPr kumimoji="0" 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USB-</a:t>
            </a:r>
            <a:r>
              <a:rPr kumimoji="0" lang="ru-RU" sz="2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порта,</a:t>
            </a:r>
            <a:r>
              <a:rPr kumimoji="0" lang="ru-RU" sz="2100" b="0" i="0" u="none" strike="noStrike" kern="1200" cap="none" spc="0" normalizeH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попробуйте использовать </a:t>
            </a:r>
            <a:r>
              <a:rPr kumimoji="0" lang="ru-RU" sz="2100" i="0" u="none" strike="noStrike" kern="1200" cap="none" spc="0" normalizeH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другой </a:t>
            </a:r>
            <a:r>
              <a:rPr lang="en-US" sz="21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USB-</a:t>
            </a:r>
            <a:r>
              <a:rPr lang="ru-RU" sz="21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порт.</a:t>
            </a:r>
            <a:endParaRPr kumimoji="0" lang="ru-RU" sz="2100" i="0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ru-RU" sz="2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Убедитесь,</a:t>
            </a:r>
            <a:r>
              <a:rPr kumimoji="0" lang="ru-RU" sz="2100" b="0" i="0" u="none" strike="noStrike" kern="1200" cap="none" spc="0" normalizeH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что </a:t>
            </a:r>
            <a:r>
              <a:rPr kumimoji="0" lang="ru-RU" sz="2100" b="0" i="0" u="none" strike="noStrike" kern="1200" cap="none" spc="0" normalizeH="0" noProof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токен</a:t>
            </a:r>
            <a:r>
              <a:rPr kumimoji="0" lang="ru-RU" sz="2100" b="0" i="0" u="none" strike="noStrike" kern="1200" cap="none" spc="0" normalizeH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распознан операционной системой: система автоматически устанавливает необходимые драйвера, это может занять значительное время. На правильно установленном </a:t>
            </a:r>
            <a:r>
              <a:rPr lang="ru-RU" sz="2100" dirty="0" err="1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токене</a:t>
            </a:r>
            <a:r>
              <a:rPr kumimoji="0" lang="ru-RU" sz="2100" b="0" i="0" u="none" strike="noStrike" kern="1200" cap="none" spc="0" normalizeH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равномерно горит красный светодиод.</a:t>
            </a:r>
            <a:endParaRPr kumimoji="0" lang="en-US" sz="2100" b="0" i="0" u="none" strike="noStrike" kern="1200" cap="none" spc="0" normalizeH="0" noProof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lang="ru-RU" sz="2100" noProof="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Убедитесь что подсистема криптозащиты запущена и корректно функционирует:</a:t>
            </a:r>
          </a:p>
          <a:p>
            <a:pPr marL="534988" lvl="1" indent="-268288"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Arial" pitchFamily="34" charset="0"/>
              <a:buChar char="•"/>
              <a:tabLst>
                <a:tab pos="534988" algn="l"/>
              </a:tabLst>
              <a:defRPr/>
            </a:pPr>
            <a:r>
              <a:rPr lang="ru-RU" sz="17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на станции печати в левом нижнем углу должен отображаться закрытый замочек и подпись «СКЗИ работает»,</a:t>
            </a:r>
          </a:p>
          <a:p>
            <a:pPr marL="534988" lvl="1" indent="-268288"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Arial" pitchFamily="34" charset="0"/>
              <a:buChar char="•"/>
              <a:tabLst>
                <a:tab pos="534988" algn="l"/>
              </a:tabLst>
              <a:defRPr/>
            </a:pPr>
            <a:r>
              <a:rPr lang="ru-RU" sz="1700" noProof="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в системном </a:t>
            </a:r>
            <a:r>
              <a:rPr lang="ru-RU" sz="1700" noProof="0" dirty="0" err="1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трее</a:t>
            </a:r>
            <a:r>
              <a:rPr lang="ru-RU" sz="17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должен отображаться закрытый замочек, на всплывающей подсказке должно быть указано «Подключено 1 клиентов»</a:t>
            </a:r>
            <a:endParaRPr lang="ru-RU" sz="1700" noProof="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lang="en-US" sz="2100" noProof="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	</a:t>
            </a:r>
            <a:r>
              <a:rPr lang="ru-RU" sz="2100" noProof="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Если любое из этих условий не выполнено – перезапустите станцию печати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lang="ru-RU" sz="1900" i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продолжение на следующем слайде…</a:t>
            </a:r>
            <a:endParaRPr kumimoji="0" lang="ru-RU" sz="1900" b="0" i="1" u="none" strike="noStrike" kern="1200" cap="none" spc="0" normalizeH="0" noProof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 advTm="40000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7" name="Picture 4" descr="C:\Users\esafronov\Desktop\ser.jpg"/>
          <p:cNvPicPr>
            <a:picLocks noChangeAspect="1" noChangeArrowheads="1"/>
          </p:cNvPicPr>
          <p:nvPr/>
        </p:nvPicPr>
        <p:blipFill>
          <a:blip r:embed="rId2" cstate="print">
            <a:lum bright="-30000"/>
          </a:blip>
          <a:srcRect/>
          <a:stretch>
            <a:fillRect/>
          </a:stretch>
        </p:blipFill>
        <p:spPr bwMode="auto">
          <a:xfrm>
            <a:off x="107950" y="6559550"/>
            <a:ext cx="2671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5" descr="C:\Users\esafronov\Desktop\po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775" y="6559550"/>
            <a:ext cx="626427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9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6743700" y="6573838"/>
            <a:ext cx="2351088" cy="1444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80D25431-B309-4F9B-9075-4A7BF59DC050}" type="slidenum">
              <a:rPr lang="ru-RU" altLang="ru-RU" sz="1400" b="1">
                <a:solidFill>
                  <a:schemeClr val="bg1"/>
                </a:solidFill>
              </a:rPr>
              <a:pPr/>
              <a:t>21</a:t>
            </a:fld>
            <a:endParaRPr lang="ru-RU" altLang="ru-RU" sz="1400" b="1">
              <a:solidFill>
                <a:schemeClr val="bg1"/>
              </a:solidFill>
            </a:endParaRPr>
          </a:p>
        </p:txBody>
      </p:sp>
      <p:pic>
        <p:nvPicPr>
          <p:cNvPr id="8200" name="Picture 3" descr="C:\Users\esafronov\Desktop\po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115888"/>
            <a:ext cx="89281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1" name="TextBox 2"/>
          <p:cNvSpPr txBox="1">
            <a:spLocks noChangeArrowheads="1"/>
          </p:cNvSpPr>
          <p:nvPr/>
        </p:nvSpPr>
        <p:spPr bwMode="auto">
          <a:xfrm>
            <a:off x="107950" y="142875"/>
            <a:ext cx="87852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24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Нештатные ситуации</a:t>
            </a: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446856" y="800708"/>
            <a:ext cx="8229600" cy="550861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ru-RU" sz="2300" b="1" i="0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 Печати КИМ «не видит» </a:t>
            </a:r>
            <a:r>
              <a:rPr kumimoji="0" lang="ru-RU" sz="2300" b="1" i="0" strike="noStrike" kern="1200" cap="none" spc="0" normalizeH="0" baseline="0" noProof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токен</a:t>
            </a:r>
            <a:r>
              <a:rPr kumimoji="0" lang="ru-RU" sz="2300" b="1" i="0" strike="noStrike" kern="1200" cap="none" spc="0" normalizeH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члена ГЭК</a:t>
            </a:r>
            <a:r>
              <a:rPr kumimoji="0" lang="ru-RU" sz="2300" b="1" i="0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ru-RU" sz="2100" baseline="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Проверьте работоспособность и корректность </a:t>
            </a:r>
            <a:r>
              <a:rPr lang="ru-RU" sz="21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токена с сертификатом члена ГЭК средствами </a:t>
            </a:r>
            <a:r>
              <a:rPr lang="ru-RU" sz="2100" dirty="0" err="1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КриптоПро</a:t>
            </a:r>
            <a:r>
              <a:rPr lang="ru-RU" sz="21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:</a:t>
            </a:r>
          </a:p>
          <a:p>
            <a:pPr marL="715963" lvl="0" indent="-449263">
              <a:buClr>
                <a:schemeClr val="accent3"/>
              </a:buClr>
              <a:buSzPct val="95000"/>
              <a:buFont typeface="+mj-lt"/>
              <a:buAutoNum type="arabicPeriod"/>
              <a:tabLst>
                <a:tab pos="715963" algn="l"/>
              </a:tabLst>
            </a:pPr>
            <a:r>
              <a:rPr lang="ru-RU" sz="21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Кнопка «Пуск» </a:t>
            </a:r>
            <a:r>
              <a:rPr lang="en-US" sz="21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&gt; </a:t>
            </a:r>
            <a:r>
              <a:rPr lang="ru-RU" sz="21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«Все программы» </a:t>
            </a:r>
            <a:r>
              <a:rPr lang="en-US" sz="21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&gt; </a:t>
            </a:r>
            <a:r>
              <a:rPr lang="ru-RU" sz="2100" dirty="0" err="1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Крипто-Про</a:t>
            </a:r>
            <a:r>
              <a:rPr lang="ru-RU" sz="21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21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&gt; </a:t>
            </a:r>
            <a:r>
              <a:rPr lang="ru-RU" sz="2100" dirty="0" err="1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КриптоПро</a:t>
            </a:r>
            <a:r>
              <a:rPr lang="ru-RU" sz="21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21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CSP</a:t>
            </a:r>
            <a:r>
              <a:rPr lang="ru-RU" sz="21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: в открывшемся окне на вкладке «Сервис» необходимо нажать кнопку «Протестировать».</a:t>
            </a:r>
            <a:endParaRPr lang="en-US" sz="21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715963" lvl="0" indent="-449263">
              <a:buClr>
                <a:schemeClr val="accent3"/>
              </a:buClr>
              <a:buSzPct val="95000"/>
              <a:buFont typeface="+mj-lt"/>
              <a:buAutoNum type="arabicPeriod"/>
              <a:tabLst>
                <a:tab pos="715963" algn="l"/>
              </a:tabLst>
            </a:pPr>
            <a:r>
              <a:rPr lang="ru-RU" sz="21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В открывшемся окне по кнопке «Обзор» выбрать контейнер токена и нажать далее.</a:t>
            </a:r>
            <a:endParaRPr lang="en-US" sz="21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715963" lvl="0" indent="-449263">
              <a:buClr>
                <a:schemeClr val="accent3"/>
              </a:buClr>
              <a:buSzPct val="95000"/>
              <a:buFont typeface="+mj-lt"/>
              <a:buAutoNum type="arabicPeriod"/>
              <a:tabLst>
                <a:tab pos="715963" algn="l"/>
              </a:tabLst>
            </a:pPr>
            <a:r>
              <a:rPr lang="ru-RU" sz="21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Ввести пароль доступа к токену, в открывшемся окне проверить отсутствие сообщений об ошибках.</a:t>
            </a:r>
          </a:p>
          <a:p>
            <a:pPr marL="266700" lvl="0">
              <a:buClr>
                <a:schemeClr val="accent3"/>
              </a:buClr>
              <a:buSzPct val="95000"/>
              <a:tabLst>
                <a:tab pos="266700" algn="l"/>
              </a:tabLst>
            </a:pPr>
            <a:r>
              <a:rPr lang="ru-RU" sz="21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В случае выявления ошибок, в т.ч. на любом из шагов проверки, необходимо обратиться в РЦОИ.</a:t>
            </a:r>
          </a:p>
        </p:txBody>
      </p:sp>
    </p:spTree>
  </p:cSld>
  <p:clrMapOvr>
    <a:masterClrMapping/>
  </p:clrMapOvr>
  <p:transition advClick="0" advTm="40000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7" name="Picture 4" descr="C:\Users\esafronov\Desktop\ser.jpg"/>
          <p:cNvPicPr>
            <a:picLocks noChangeAspect="1" noChangeArrowheads="1"/>
          </p:cNvPicPr>
          <p:nvPr/>
        </p:nvPicPr>
        <p:blipFill>
          <a:blip r:embed="rId2" cstate="print">
            <a:lum bright="-30000"/>
          </a:blip>
          <a:srcRect/>
          <a:stretch>
            <a:fillRect/>
          </a:stretch>
        </p:blipFill>
        <p:spPr bwMode="auto">
          <a:xfrm>
            <a:off x="107950" y="6559550"/>
            <a:ext cx="2671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5" descr="C:\Users\esafronov\Desktop\po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775" y="6559550"/>
            <a:ext cx="626427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9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6743700" y="6573838"/>
            <a:ext cx="2351088" cy="1444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80D25431-B309-4F9B-9075-4A7BF59DC050}" type="slidenum">
              <a:rPr lang="ru-RU" altLang="ru-RU" sz="1400" b="1">
                <a:solidFill>
                  <a:schemeClr val="bg1"/>
                </a:solidFill>
              </a:rPr>
              <a:pPr/>
              <a:t>22</a:t>
            </a:fld>
            <a:endParaRPr lang="ru-RU" altLang="ru-RU" sz="1400" b="1">
              <a:solidFill>
                <a:schemeClr val="bg1"/>
              </a:solidFill>
            </a:endParaRPr>
          </a:p>
        </p:txBody>
      </p:sp>
      <p:pic>
        <p:nvPicPr>
          <p:cNvPr id="8200" name="Picture 3" descr="C:\Users\esafronov\Desktop\po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115888"/>
            <a:ext cx="89281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1" name="TextBox 2"/>
          <p:cNvSpPr txBox="1">
            <a:spLocks noChangeArrowheads="1"/>
          </p:cNvSpPr>
          <p:nvPr/>
        </p:nvSpPr>
        <p:spPr bwMode="auto">
          <a:xfrm>
            <a:off x="107950" y="142875"/>
            <a:ext cx="87852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24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Нештатные ситуации</a:t>
            </a: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457200" y="800707"/>
            <a:ext cx="8507288" cy="5698517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ru-RU" sz="2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</a:t>
            </a:r>
            <a:r>
              <a:rPr kumimoji="0" lang="ru-RU" sz="2300" b="1" i="0" u="none" strike="noStrike" kern="1200" cap="none" spc="0" normalizeH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Печати КИМ «не видит» диск с электронными КИМ</a:t>
            </a:r>
            <a:r>
              <a:rPr kumimoji="0" lang="ru-RU" sz="2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27432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Убедитесь в работоспособности используемого 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CD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-привода (попробуйте прочитать заведомо корректный диск).</a:t>
            </a:r>
          </a:p>
          <a:p>
            <a:pPr marL="274320" indent="-274320"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Если </a:t>
            </a:r>
            <a:r>
              <a:rPr lang="en-US" sz="200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CD-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привод не работоспособен,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используйте резервный внешний 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CD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-привод.</a:t>
            </a:r>
            <a:endParaRPr lang="ru-RU" sz="2000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lang="ru-RU" sz="2000" baseline="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Попробуйте прочитать диск с КИМ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 </a:t>
            </a:r>
            <a:r>
              <a:rPr lang="ru-RU" sz="2000" baseline="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средствами операционной системы: просмотреть диск в проводнике файлов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</a:rPr>
              <a:t>Попробуйте  открыть файл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</a:rPr>
              <a:t>index.txt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</a:rPr>
              <a:t>:</a:t>
            </a:r>
            <a:r>
              <a:rPr kumimoji="0" lang="ru-RU" sz="2000" b="0" i="0" u="none" strike="noStrike" kern="1200" cap="none" spc="0" normalizeH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</a:rPr>
              <a:t> в нём должна содержаться последовательность номеров, совпадающих с номерами, записанными на диске.</a:t>
            </a:r>
          </a:p>
          <a:p>
            <a:pPr marL="274320" lvl="0" indent="-274320"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Если 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CD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-привод точно работоспособен, но диск не читается средствами операционной системы (т.е. диск повреждён), то необходимо запросить резервный доставочный пакет.</a:t>
            </a:r>
          </a:p>
          <a:p>
            <a:pPr marL="274320" lvl="0" indent="-274320"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Если 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CD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-привод работоспособен, диск читается, но не открывается файл index.txt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 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(т.е. диск повреждён),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либо в нём содержаться номера, не совпадающие с номерами записанных на диске КИМ, необходимо запросить резервный доставочный пакет.</a:t>
            </a:r>
          </a:p>
        </p:txBody>
      </p:sp>
    </p:spTree>
  </p:cSld>
  <p:clrMapOvr>
    <a:masterClrMapping/>
  </p:clrMapOvr>
  <p:transition advClick="0" advTm="40000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7" name="Picture 4" descr="C:\Users\esafronov\Desktop\ser.jpg"/>
          <p:cNvPicPr>
            <a:picLocks noChangeAspect="1" noChangeArrowheads="1"/>
          </p:cNvPicPr>
          <p:nvPr/>
        </p:nvPicPr>
        <p:blipFill>
          <a:blip r:embed="rId2" cstate="print">
            <a:lum bright="-30000"/>
          </a:blip>
          <a:srcRect/>
          <a:stretch>
            <a:fillRect/>
          </a:stretch>
        </p:blipFill>
        <p:spPr bwMode="auto">
          <a:xfrm>
            <a:off x="107950" y="6559550"/>
            <a:ext cx="2671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5" descr="C:\Users\esafronov\Desktop\po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775" y="6559550"/>
            <a:ext cx="626427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9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6743700" y="6573838"/>
            <a:ext cx="2351088" cy="1444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80D25431-B309-4F9B-9075-4A7BF59DC050}" type="slidenum">
              <a:rPr lang="ru-RU" altLang="ru-RU" sz="1400" b="1">
                <a:solidFill>
                  <a:schemeClr val="bg1"/>
                </a:solidFill>
              </a:rPr>
              <a:pPr/>
              <a:t>23</a:t>
            </a:fld>
            <a:endParaRPr lang="ru-RU" altLang="ru-RU" sz="1400" b="1">
              <a:solidFill>
                <a:schemeClr val="bg1"/>
              </a:solidFill>
            </a:endParaRPr>
          </a:p>
        </p:txBody>
      </p:sp>
      <p:pic>
        <p:nvPicPr>
          <p:cNvPr id="8200" name="Picture 3" descr="C:\Users\esafronov\Desktop\po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115888"/>
            <a:ext cx="89281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1" name="TextBox 2"/>
          <p:cNvSpPr txBox="1">
            <a:spLocks noChangeArrowheads="1"/>
          </p:cNvSpPr>
          <p:nvPr/>
        </p:nvSpPr>
        <p:spPr bwMode="auto">
          <a:xfrm>
            <a:off x="107950" y="142875"/>
            <a:ext cx="87852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24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Нештатные ситуации</a:t>
            </a: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395536" y="656692"/>
            <a:ext cx="8208912" cy="504056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ru-RU" sz="23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Токен</a:t>
            </a:r>
            <a:r>
              <a:rPr kumimoji="0" lang="ru-RU" sz="2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ru-RU" sz="23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ч</a:t>
            </a:r>
            <a:r>
              <a:rPr kumimoji="0" lang="ru-RU" sz="2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лена</a:t>
            </a:r>
            <a:r>
              <a:rPr kumimoji="0" lang="ru-RU" sz="2300" b="1" i="0" u="none" strike="noStrike" kern="1200" cap="none" spc="0" normalizeH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ГЭК не подходит к ключу</a:t>
            </a:r>
            <a:br>
              <a:rPr kumimoji="0" lang="ru-RU" sz="2300" b="1" i="0" u="none" strike="noStrike" kern="1200" cap="none" spc="0" normalizeH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ru-RU" sz="2300" b="1" i="0" u="none" strike="noStrike" kern="1200" cap="none" spc="0" normalizeH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доступа к КИМ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ru-RU" sz="2100" baseline="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Данное сообщение об ошибке может появиться на этапе подготовки к печати КИМ</a:t>
            </a:r>
            <a:endParaRPr kumimoji="0" lang="ru-RU" sz="2100" b="0" i="0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ru-RU" sz="21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Убедитесь, что вы используете корректный </a:t>
            </a:r>
            <a:r>
              <a:rPr lang="ru-RU" sz="2100" dirty="0" err="1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токен</a:t>
            </a:r>
            <a:r>
              <a:rPr lang="ru-RU" sz="21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.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ru-RU" sz="21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Убедитесь, что вы используете корректный ключ доступа к КИМ</a:t>
            </a:r>
            <a:r>
              <a:rPr lang="en-US" sz="21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 (</a:t>
            </a:r>
            <a:r>
              <a:rPr lang="ru-RU" sz="21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как минимум имя ключа должно содержать корректный номер региона и дату экзамена</a:t>
            </a:r>
            <a:r>
              <a:rPr lang="en-US" sz="21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)</a:t>
            </a:r>
            <a:r>
              <a:rPr lang="ru-RU" sz="21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: ключ можно изменить через ссылку «Изменить настройки».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ru-RU" sz="21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Проверьте корректность данных токена средствами </a:t>
            </a:r>
            <a:r>
              <a:rPr lang="ru-RU" sz="2100" dirty="0" err="1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КриптоПро</a:t>
            </a:r>
            <a:r>
              <a:rPr lang="ru-RU" sz="21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, см. ранее слайды </a:t>
            </a: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ПО Печати КИМ «не видит» </a:t>
            </a:r>
            <a:r>
              <a:rPr lang="ru-RU" sz="2000" i="1" dirty="0" err="1" smtClean="0">
                <a:solidFill>
                  <a:schemeClr val="accent2">
                    <a:lumMod val="50000"/>
                  </a:schemeClr>
                </a:solidFill>
              </a:rPr>
              <a:t>токен</a:t>
            </a:r>
            <a:r>
              <a:rPr lang="ru-RU" sz="2000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члена ГЭК</a:t>
            </a:r>
            <a:endParaRPr lang="ru-RU" sz="2100" i="1" dirty="0" smtClean="0">
              <a:solidFill>
                <a:schemeClr val="accent2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ransition advClick="0" advTm="40000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7" name="Picture 4" descr="C:\Users\esafronov\Desktop\ser.jpg"/>
          <p:cNvPicPr>
            <a:picLocks noChangeAspect="1" noChangeArrowheads="1"/>
          </p:cNvPicPr>
          <p:nvPr/>
        </p:nvPicPr>
        <p:blipFill>
          <a:blip r:embed="rId2" cstate="print">
            <a:lum bright="-30000"/>
          </a:blip>
          <a:srcRect/>
          <a:stretch>
            <a:fillRect/>
          </a:stretch>
        </p:blipFill>
        <p:spPr bwMode="auto">
          <a:xfrm>
            <a:off x="107950" y="6559550"/>
            <a:ext cx="2671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5" descr="C:\Users\esafronov\Desktop\po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775" y="6559550"/>
            <a:ext cx="626427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9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6743700" y="6573838"/>
            <a:ext cx="2351088" cy="1444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80D25431-B309-4F9B-9075-4A7BF59DC050}" type="slidenum">
              <a:rPr lang="ru-RU" altLang="ru-RU" sz="1400" b="1">
                <a:solidFill>
                  <a:schemeClr val="bg1"/>
                </a:solidFill>
              </a:rPr>
              <a:pPr/>
              <a:t>24</a:t>
            </a:fld>
            <a:endParaRPr lang="ru-RU" altLang="ru-RU" sz="1400" b="1">
              <a:solidFill>
                <a:schemeClr val="bg1"/>
              </a:solidFill>
            </a:endParaRPr>
          </a:p>
        </p:txBody>
      </p:sp>
      <p:pic>
        <p:nvPicPr>
          <p:cNvPr id="8200" name="Picture 3" descr="C:\Users\esafronov\Desktop\po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115888"/>
            <a:ext cx="89281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1" name="TextBox 2"/>
          <p:cNvSpPr txBox="1">
            <a:spLocks noChangeArrowheads="1"/>
          </p:cNvSpPr>
          <p:nvPr/>
        </p:nvSpPr>
        <p:spPr bwMode="auto">
          <a:xfrm>
            <a:off x="107950" y="142875"/>
            <a:ext cx="87852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24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Нештатные ситуации</a:t>
            </a: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251520" y="728700"/>
            <a:ext cx="8423920" cy="504056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ru-RU" sz="2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Невозможно расшифровать КИМ</a:t>
            </a:r>
            <a:endParaRPr kumimoji="0" lang="ru-RU" sz="2300" b="1" i="0" u="none" strike="noStrike" kern="1200" cap="none" spc="0" normalizeH="0" noProof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ru-RU" sz="2100" baseline="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Данное сообщение об ошибке может появиться на этапе печати КИМ</a:t>
            </a:r>
            <a:endParaRPr kumimoji="0" lang="ru-RU" sz="2100" b="0" i="0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ru-RU" sz="21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Убедитесь, что вы используете корректный ключ доступа к КИМ</a:t>
            </a:r>
            <a:r>
              <a:rPr lang="en-US" sz="21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 (</a:t>
            </a:r>
            <a:r>
              <a:rPr lang="ru-RU" sz="21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как минимум имя ключа должно содержать корректный номер региона и дату экзамена</a:t>
            </a:r>
            <a:r>
              <a:rPr lang="en-US" sz="21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)</a:t>
            </a:r>
            <a:r>
              <a:rPr lang="ru-RU" sz="21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: ключ можно изменить через ссылку «Изменить настройки».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ru-RU" sz="21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Убедитесь что подсистема криптозащиты запущена и корректно функционирует, см. ранее слайд </a:t>
            </a: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ПО Печати КИМ «не видит» </a:t>
            </a:r>
            <a:r>
              <a:rPr lang="ru-RU" sz="2000" i="1" dirty="0" err="1" smtClean="0">
                <a:solidFill>
                  <a:schemeClr val="accent2">
                    <a:lumMod val="50000"/>
                  </a:schemeClr>
                </a:solidFill>
              </a:rPr>
              <a:t>токен</a:t>
            </a:r>
            <a:r>
              <a:rPr lang="ru-RU" sz="2000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члена ГЭК</a:t>
            </a:r>
            <a:r>
              <a:rPr lang="ru-RU" sz="2100" i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.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ru-RU" sz="21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Проверьте корректность данных токена средствами </a:t>
            </a:r>
            <a:r>
              <a:rPr lang="ru-RU" sz="2100" dirty="0" err="1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КриптоПро</a:t>
            </a:r>
            <a:r>
              <a:rPr lang="ru-RU" sz="21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, см. ранее слайды </a:t>
            </a: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ПО Печати КИМ «не видит» </a:t>
            </a:r>
            <a:r>
              <a:rPr lang="ru-RU" sz="2000" i="1" dirty="0" err="1" smtClean="0">
                <a:solidFill>
                  <a:schemeClr val="accent2">
                    <a:lumMod val="50000"/>
                  </a:schemeClr>
                </a:solidFill>
              </a:rPr>
              <a:t>токен</a:t>
            </a:r>
            <a:r>
              <a:rPr lang="ru-RU" sz="2000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члена </a:t>
            </a:r>
            <a:r>
              <a:rPr lang="ru-RU" sz="2000" i="1" dirty="0" smtClean="0">
                <a:solidFill>
                  <a:schemeClr val="accent2">
                    <a:lumMod val="50000"/>
                  </a:schemeClr>
                </a:solidFill>
              </a:rPr>
              <a:t>ГЭК.</a:t>
            </a:r>
            <a:endParaRPr lang="ru-RU" sz="2100" i="1" dirty="0" smtClean="0">
              <a:solidFill>
                <a:schemeClr val="accent2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ransition advClick="0" advTm="40000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7" name="Picture 4" descr="C:\Users\esafronov\Desktop\ser.jpg"/>
          <p:cNvPicPr>
            <a:picLocks noChangeAspect="1" noChangeArrowheads="1"/>
          </p:cNvPicPr>
          <p:nvPr/>
        </p:nvPicPr>
        <p:blipFill>
          <a:blip r:embed="rId2" cstate="print">
            <a:lum bright="-30000"/>
          </a:blip>
          <a:srcRect/>
          <a:stretch>
            <a:fillRect/>
          </a:stretch>
        </p:blipFill>
        <p:spPr bwMode="auto">
          <a:xfrm>
            <a:off x="107950" y="6559550"/>
            <a:ext cx="2671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5" descr="C:\Users\esafronov\Desktop\po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775" y="6559550"/>
            <a:ext cx="626427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9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6743700" y="6573838"/>
            <a:ext cx="2351088" cy="1444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80D25431-B309-4F9B-9075-4A7BF59DC050}" type="slidenum">
              <a:rPr lang="ru-RU" altLang="ru-RU" sz="1400" b="1">
                <a:solidFill>
                  <a:schemeClr val="bg1"/>
                </a:solidFill>
              </a:rPr>
              <a:pPr/>
              <a:t>25</a:t>
            </a:fld>
            <a:endParaRPr lang="ru-RU" altLang="ru-RU" sz="1400" b="1">
              <a:solidFill>
                <a:schemeClr val="bg1"/>
              </a:solidFill>
            </a:endParaRPr>
          </a:p>
        </p:txBody>
      </p:sp>
      <p:pic>
        <p:nvPicPr>
          <p:cNvPr id="8200" name="Picture 3" descr="C:\Users\esafronov\Desktop\po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115888"/>
            <a:ext cx="89281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1" name="TextBox 2"/>
          <p:cNvSpPr txBox="1">
            <a:spLocks noChangeArrowheads="1"/>
          </p:cNvSpPr>
          <p:nvPr/>
        </p:nvSpPr>
        <p:spPr bwMode="auto">
          <a:xfrm>
            <a:off x="107950" y="142875"/>
            <a:ext cx="87852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24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Нештатные ситуации</a:t>
            </a: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251520" y="800708"/>
            <a:ext cx="8423920" cy="504056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ru-RU" sz="2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Плохое</a:t>
            </a:r>
            <a:r>
              <a:rPr kumimoji="0" lang="ru-RU" sz="2300" b="1" i="0" u="none" strike="noStrike" kern="1200" cap="none" spc="0" normalizeH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качество печати, неисправность принтера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ru-RU" sz="21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Организатор в аудитории должен остановить печать КИМ и пригласить технического специалиста.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ru-RU" sz="21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В зависимости от ситуации необходимо либо заменить картридж в принтере, либо принтер целиком.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ru-RU" sz="21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После замены принтера необходимо внести изменения в настройки ПО Печати КИМ, используя ссылку «Изменить настройки»</a:t>
            </a:r>
          </a:p>
        </p:txBody>
      </p:sp>
    </p:spTree>
  </p:cSld>
  <p:clrMapOvr>
    <a:masterClrMapping/>
  </p:clrMapOvr>
  <p:transition advClick="0" advTm="40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7" name="Picture 4" descr="C:\Users\esafronov\Desktop\ser.jpg"/>
          <p:cNvPicPr>
            <a:picLocks noChangeAspect="1" noChangeArrowheads="1"/>
          </p:cNvPicPr>
          <p:nvPr/>
        </p:nvPicPr>
        <p:blipFill>
          <a:blip r:embed="rId2" cstate="print">
            <a:lum bright="-30000"/>
          </a:blip>
          <a:srcRect/>
          <a:stretch>
            <a:fillRect/>
          </a:stretch>
        </p:blipFill>
        <p:spPr bwMode="auto">
          <a:xfrm>
            <a:off x="107950" y="6559550"/>
            <a:ext cx="2671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5" descr="C:\Users\esafronov\Desktop\po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775" y="6559550"/>
            <a:ext cx="626427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9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6743700" y="6573838"/>
            <a:ext cx="2351088" cy="1444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80D25431-B309-4F9B-9075-4A7BF59DC050}" type="slidenum">
              <a:rPr lang="ru-RU" altLang="ru-RU" sz="1400" b="1">
                <a:solidFill>
                  <a:schemeClr val="bg1"/>
                </a:solidFill>
              </a:rPr>
              <a:pPr/>
              <a:t>3</a:t>
            </a:fld>
            <a:endParaRPr lang="ru-RU" altLang="ru-RU" sz="1400" b="1">
              <a:solidFill>
                <a:schemeClr val="bg1"/>
              </a:solidFill>
            </a:endParaRPr>
          </a:p>
        </p:txBody>
      </p:sp>
      <p:pic>
        <p:nvPicPr>
          <p:cNvPr id="8200" name="Picture 3" descr="C:\Users\esafronov\Desktop\po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115888"/>
            <a:ext cx="89281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1" name="TextBox 2"/>
          <p:cNvSpPr txBox="1">
            <a:spLocks noChangeArrowheads="1"/>
          </p:cNvSpPr>
          <p:nvPr/>
        </p:nvSpPr>
        <p:spPr bwMode="auto">
          <a:xfrm>
            <a:off x="107950" y="142875"/>
            <a:ext cx="87852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24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I. Подготовка и проведение экзаменов</a:t>
            </a:r>
          </a:p>
        </p:txBody>
      </p:sp>
      <p:sp>
        <p:nvSpPr>
          <p:cNvPr id="62" name="Объект 1"/>
          <p:cNvSpPr>
            <a:spLocks noGrp="1"/>
          </p:cNvSpPr>
          <p:nvPr/>
        </p:nvSpPr>
        <p:spPr bwMode="auto">
          <a:xfrm>
            <a:off x="457200" y="62068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65125" indent="-255588" algn="l" rtl="0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0713" indent="-228600" algn="l" rtl="0" fontAlgn="base">
              <a:spcBef>
                <a:spcPts val="325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Char char="◦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8838" indent="-228600" algn="l" rtl="0" fontAlgn="base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fontAlgn="base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fontAlgn="base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542925" fontAlgn="auto">
              <a:spcAft>
                <a:spcPts val="0"/>
              </a:spcAft>
              <a:buFont typeface="Wingdings 3"/>
              <a:buNone/>
              <a:defRPr/>
            </a:pPr>
            <a:endParaRPr lang="ru-RU" dirty="0">
              <a:latin typeface="Verdana" pitchFamily="34" charset="0"/>
            </a:endParaRPr>
          </a:p>
        </p:txBody>
      </p:sp>
      <p:graphicFrame>
        <p:nvGraphicFramePr>
          <p:cNvPr id="64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1073701"/>
              </p:ext>
            </p:extLst>
          </p:nvPr>
        </p:nvGraphicFramePr>
        <p:xfrm>
          <a:off x="179512" y="2223195"/>
          <a:ext cx="8640960" cy="17818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65" name="Содержимое 3"/>
          <p:cNvGraphicFramePr>
            <a:graphicFrameLocks/>
          </p:cNvGraphicFramePr>
          <p:nvPr/>
        </p:nvGraphicFramePr>
        <p:xfrm>
          <a:off x="179512" y="4509120"/>
          <a:ext cx="8640960" cy="17818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66" name="Скругленный прямоугольник 65"/>
          <p:cNvSpPr/>
          <p:nvPr/>
        </p:nvSpPr>
        <p:spPr>
          <a:xfrm>
            <a:off x="107504" y="3573016"/>
            <a:ext cx="2160240" cy="28803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ru-RU" sz="1500" dirty="0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Неделя до экзамена</a:t>
            </a:r>
            <a:endParaRPr lang="ru-RU" sz="1500" dirty="0">
              <a:solidFill>
                <a:schemeClr val="dk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Скругленный прямоугольник 66"/>
          <p:cNvSpPr/>
          <p:nvPr/>
        </p:nvSpPr>
        <p:spPr>
          <a:xfrm>
            <a:off x="2915816" y="3573016"/>
            <a:ext cx="2160240" cy="28803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ru-RU" sz="1500" dirty="0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1 день до экзамена</a:t>
            </a:r>
            <a:endParaRPr lang="ru-RU" sz="1500" dirty="0">
              <a:solidFill>
                <a:schemeClr val="dk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Скругленный прямоугольник 67"/>
          <p:cNvSpPr/>
          <p:nvPr/>
        </p:nvSpPr>
        <p:spPr>
          <a:xfrm>
            <a:off x="5724128" y="3573016"/>
            <a:ext cx="2160240" cy="28803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ru-RU" sz="1500" dirty="0">
                <a:latin typeface="Arial" pitchFamily="34" charset="0"/>
                <a:cs typeface="Arial" pitchFamily="34" charset="0"/>
              </a:rPr>
              <a:t>3</a:t>
            </a:r>
            <a:r>
              <a:rPr lang="ru-RU" sz="1500" dirty="0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0 минут до экзамена</a:t>
            </a:r>
            <a:endParaRPr lang="ru-RU" sz="1500" dirty="0">
              <a:solidFill>
                <a:schemeClr val="dk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Скругленный прямоугольник 68"/>
          <p:cNvSpPr/>
          <p:nvPr/>
        </p:nvSpPr>
        <p:spPr>
          <a:xfrm>
            <a:off x="107504" y="5877272"/>
            <a:ext cx="2160240" cy="28803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ru-RU" sz="1500" dirty="0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До 15-20 минут</a:t>
            </a:r>
            <a:endParaRPr lang="ru-RU" sz="1500" dirty="0">
              <a:solidFill>
                <a:schemeClr val="dk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Скругленный прямоугольник 69"/>
          <p:cNvSpPr/>
          <p:nvPr/>
        </p:nvSpPr>
        <p:spPr>
          <a:xfrm>
            <a:off x="5724128" y="5877272"/>
            <a:ext cx="2160240" cy="28803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ru-RU" sz="1500" dirty="0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15-20 минут</a:t>
            </a:r>
            <a:endParaRPr lang="ru-RU" sz="1500" dirty="0">
              <a:solidFill>
                <a:schemeClr val="dk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1" name="Скругленный прямоугольник 70"/>
          <p:cNvSpPr/>
          <p:nvPr/>
        </p:nvSpPr>
        <p:spPr>
          <a:xfrm>
            <a:off x="2915816" y="5877272"/>
            <a:ext cx="2160240" cy="28803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ru-RU" sz="1500" dirty="0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в течение экзамена</a:t>
            </a:r>
            <a:endParaRPr lang="ru-RU" sz="1500" dirty="0">
              <a:solidFill>
                <a:schemeClr val="dk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2" name="Скругленный прямоугольник 71"/>
          <p:cNvSpPr/>
          <p:nvPr/>
        </p:nvSpPr>
        <p:spPr>
          <a:xfrm>
            <a:off x="841941" y="1753766"/>
            <a:ext cx="1296144" cy="504056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Технический специалист </a:t>
            </a:r>
            <a:endParaRPr lang="ru-RU" sz="1400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Скругленный прямоугольник 72"/>
          <p:cNvSpPr/>
          <p:nvPr/>
        </p:nvSpPr>
        <p:spPr>
          <a:xfrm>
            <a:off x="2987824" y="1753766"/>
            <a:ext cx="1296144" cy="504056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Технический специалист </a:t>
            </a:r>
            <a:endParaRPr lang="ru-RU" sz="1400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Скругленный прямоугольник 73"/>
          <p:cNvSpPr/>
          <p:nvPr/>
        </p:nvSpPr>
        <p:spPr>
          <a:xfrm>
            <a:off x="4355976" y="1753766"/>
            <a:ext cx="1296144" cy="504056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Член ГЭК</a:t>
            </a:r>
            <a:endParaRPr lang="ru-RU" sz="1400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5" name="Прямая со стрелкой 74"/>
          <p:cNvCxnSpPr>
            <a:stCxn id="72" idx="2"/>
          </p:cNvCxnSpPr>
          <p:nvPr/>
        </p:nvCxnSpPr>
        <p:spPr>
          <a:xfrm>
            <a:off x="1490013" y="2257822"/>
            <a:ext cx="0" cy="268982"/>
          </a:xfrm>
          <a:prstGeom prst="straightConnector1">
            <a:avLst/>
          </a:prstGeom>
          <a:ln w="22225">
            <a:solidFill>
              <a:srgbClr val="CC99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 стрелкой 75"/>
          <p:cNvCxnSpPr/>
          <p:nvPr/>
        </p:nvCxnSpPr>
        <p:spPr>
          <a:xfrm>
            <a:off x="3635896" y="2257822"/>
            <a:ext cx="0" cy="268982"/>
          </a:xfrm>
          <a:prstGeom prst="straightConnector1">
            <a:avLst/>
          </a:prstGeom>
          <a:ln w="22225">
            <a:solidFill>
              <a:srgbClr val="CC99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 стрелкой 76"/>
          <p:cNvCxnSpPr/>
          <p:nvPr/>
        </p:nvCxnSpPr>
        <p:spPr>
          <a:xfrm>
            <a:off x="5004048" y="2257822"/>
            <a:ext cx="0" cy="268982"/>
          </a:xfrm>
          <a:prstGeom prst="straightConnector1">
            <a:avLst/>
          </a:prstGeom>
          <a:ln w="22225">
            <a:solidFill>
              <a:srgbClr val="CC99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Скругленный прямоугольник 77"/>
          <p:cNvSpPr/>
          <p:nvPr/>
        </p:nvSpPr>
        <p:spPr>
          <a:xfrm>
            <a:off x="5796136" y="1753766"/>
            <a:ext cx="1296144" cy="504056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Технический специалист </a:t>
            </a:r>
            <a:endParaRPr lang="ru-RU" sz="1400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Скругленный прямоугольник 78"/>
          <p:cNvSpPr/>
          <p:nvPr/>
        </p:nvSpPr>
        <p:spPr>
          <a:xfrm>
            <a:off x="7164288" y="1753766"/>
            <a:ext cx="1296144" cy="504056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Член ГЭК</a:t>
            </a:r>
            <a:endParaRPr lang="ru-RU" sz="1400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0" name="Прямая со стрелкой 79"/>
          <p:cNvCxnSpPr/>
          <p:nvPr/>
        </p:nvCxnSpPr>
        <p:spPr>
          <a:xfrm>
            <a:off x="6444208" y="2257822"/>
            <a:ext cx="0" cy="268982"/>
          </a:xfrm>
          <a:prstGeom prst="straightConnector1">
            <a:avLst/>
          </a:prstGeom>
          <a:ln w="22225">
            <a:solidFill>
              <a:srgbClr val="CC99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 стрелкой 80"/>
          <p:cNvCxnSpPr/>
          <p:nvPr/>
        </p:nvCxnSpPr>
        <p:spPr>
          <a:xfrm>
            <a:off x="7812360" y="2257822"/>
            <a:ext cx="0" cy="268982"/>
          </a:xfrm>
          <a:prstGeom prst="straightConnector1">
            <a:avLst/>
          </a:prstGeom>
          <a:ln w="22225">
            <a:solidFill>
              <a:srgbClr val="CC99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Скругленный прямоугольник 81"/>
          <p:cNvSpPr/>
          <p:nvPr/>
        </p:nvSpPr>
        <p:spPr>
          <a:xfrm>
            <a:off x="841941" y="4034783"/>
            <a:ext cx="1296144" cy="504056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Организатор</a:t>
            </a:r>
            <a:endParaRPr lang="ru-RU" sz="1400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3" name="Прямая со стрелкой 82"/>
          <p:cNvCxnSpPr>
            <a:stCxn id="82" idx="2"/>
          </p:cNvCxnSpPr>
          <p:nvPr/>
        </p:nvCxnSpPr>
        <p:spPr>
          <a:xfrm>
            <a:off x="1490013" y="4538839"/>
            <a:ext cx="0" cy="268982"/>
          </a:xfrm>
          <a:prstGeom prst="straightConnector1">
            <a:avLst/>
          </a:prstGeom>
          <a:ln w="22225">
            <a:solidFill>
              <a:srgbClr val="CC99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Скругленный прямоугольник 83"/>
          <p:cNvSpPr/>
          <p:nvPr/>
        </p:nvSpPr>
        <p:spPr>
          <a:xfrm>
            <a:off x="2987824" y="4024114"/>
            <a:ext cx="1296144" cy="504056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Организатор</a:t>
            </a:r>
            <a:endParaRPr lang="ru-RU" sz="1400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5" name="Прямая со стрелкой 84"/>
          <p:cNvCxnSpPr>
            <a:stCxn id="84" idx="2"/>
          </p:cNvCxnSpPr>
          <p:nvPr/>
        </p:nvCxnSpPr>
        <p:spPr>
          <a:xfrm>
            <a:off x="3635896" y="4528170"/>
            <a:ext cx="0" cy="268982"/>
          </a:xfrm>
          <a:prstGeom prst="straightConnector1">
            <a:avLst/>
          </a:prstGeom>
          <a:ln w="22225">
            <a:solidFill>
              <a:srgbClr val="CC99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Скругленный прямоугольник 85"/>
          <p:cNvSpPr/>
          <p:nvPr/>
        </p:nvSpPr>
        <p:spPr>
          <a:xfrm>
            <a:off x="5796136" y="4024114"/>
            <a:ext cx="1296144" cy="504056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Организатор</a:t>
            </a:r>
            <a:endParaRPr lang="ru-RU" sz="1400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Скругленный прямоугольник 86"/>
          <p:cNvSpPr/>
          <p:nvPr/>
        </p:nvSpPr>
        <p:spPr>
          <a:xfrm>
            <a:off x="7164288" y="4014589"/>
            <a:ext cx="1296144" cy="504056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Технический специалист </a:t>
            </a:r>
            <a:endParaRPr lang="ru-RU" sz="1400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8" name="Прямая со стрелкой 87"/>
          <p:cNvCxnSpPr/>
          <p:nvPr/>
        </p:nvCxnSpPr>
        <p:spPr>
          <a:xfrm>
            <a:off x="6444208" y="4528170"/>
            <a:ext cx="0" cy="268982"/>
          </a:xfrm>
          <a:prstGeom prst="straightConnector1">
            <a:avLst/>
          </a:prstGeom>
          <a:ln w="22225">
            <a:solidFill>
              <a:srgbClr val="CC99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 стрелкой 88"/>
          <p:cNvCxnSpPr/>
          <p:nvPr/>
        </p:nvCxnSpPr>
        <p:spPr>
          <a:xfrm>
            <a:off x="7812360" y="4518645"/>
            <a:ext cx="0" cy="268982"/>
          </a:xfrm>
          <a:prstGeom prst="straightConnector1">
            <a:avLst/>
          </a:prstGeom>
          <a:ln w="22225">
            <a:solidFill>
              <a:srgbClr val="CC99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Скругленный прямоугольник 91"/>
          <p:cNvSpPr/>
          <p:nvPr/>
        </p:nvSpPr>
        <p:spPr>
          <a:xfrm>
            <a:off x="6482308" y="1196752"/>
            <a:ext cx="1296144" cy="504056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Организатор</a:t>
            </a:r>
            <a:endParaRPr lang="ru-RU" sz="1400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3" name="Прямая со стрелкой 92"/>
          <p:cNvCxnSpPr/>
          <p:nvPr/>
        </p:nvCxnSpPr>
        <p:spPr>
          <a:xfrm>
            <a:off x="7130380" y="1700808"/>
            <a:ext cx="0" cy="845046"/>
          </a:xfrm>
          <a:prstGeom prst="straightConnector1">
            <a:avLst/>
          </a:prstGeom>
          <a:ln w="22225">
            <a:solidFill>
              <a:srgbClr val="CC99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Заголовок 3"/>
          <p:cNvSpPr>
            <a:spLocks noGrp="1"/>
          </p:cNvSpPr>
          <p:nvPr/>
        </p:nvSpPr>
        <p:spPr>
          <a:xfrm>
            <a:off x="508" y="764704"/>
            <a:ext cx="9144000" cy="360040"/>
          </a:xfrm>
          <a:prstGeom prst="rect">
            <a:avLst/>
          </a:prstGeom>
        </p:spPr>
        <p:txBody>
          <a:bodyPr anchor="ctr"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9pPr>
            <a:extLst/>
          </a:lstStyle>
          <a:p>
            <a:pPr fontAlgn="auto">
              <a:spcAft>
                <a:spcPts val="0"/>
              </a:spcAft>
              <a:buSzPct val="100000"/>
              <a:defRPr/>
            </a:pPr>
            <a:r>
              <a:rPr lang="ru-RU" sz="2400" dirty="0" smtClean="0">
                <a:latin typeface="Verdana" pitchFamily="34" charset="0"/>
                <a:cs typeface="Times New Roman" pitchFamily="18" charset="0"/>
              </a:rPr>
              <a:t>Общая схема</a:t>
            </a: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4408172" y="4020354"/>
            <a:ext cx="1296144" cy="504056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Член ГЭК</a:t>
            </a:r>
            <a:endParaRPr lang="ru-RU" sz="1400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0" name="Прямая со стрелкой 39"/>
          <p:cNvCxnSpPr/>
          <p:nvPr/>
        </p:nvCxnSpPr>
        <p:spPr>
          <a:xfrm>
            <a:off x="5004048" y="4532209"/>
            <a:ext cx="0" cy="268982"/>
          </a:xfrm>
          <a:prstGeom prst="straightConnector1">
            <a:avLst/>
          </a:prstGeom>
          <a:ln w="22225">
            <a:solidFill>
              <a:srgbClr val="CC99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 advTm="40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7" name="Picture 4" descr="C:\Users\esafronov\Desktop\ser.jpg"/>
          <p:cNvPicPr>
            <a:picLocks noChangeAspect="1" noChangeArrowheads="1"/>
          </p:cNvPicPr>
          <p:nvPr/>
        </p:nvPicPr>
        <p:blipFill>
          <a:blip r:embed="rId2" cstate="print">
            <a:lum bright="-30000"/>
          </a:blip>
          <a:srcRect/>
          <a:stretch>
            <a:fillRect/>
          </a:stretch>
        </p:blipFill>
        <p:spPr bwMode="auto">
          <a:xfrm>
            <a:off x="107950" y="6559550"/>
            <a:ext cx="2671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5" descr="C:\Users\esafronov\Desktop\po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775" y="6559550"/>
            <a:ext cx="626427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9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6743700" y="6573838"/>
            <a:ext cx="2351088" cy="1444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80D25431-B309-4F9B-9075-4A7BF59DC050}" type="slidenum">
              <a:rPr lang="ru-RU" altLang="ru-RU" sz="1400" b="1">
                <a:solidFill>
                  <a:schemeClr val="bg1"/>
                </a:solidFill>
              </a:rPr>
              <a:pPr/>
              <a:t>4</a:t>
            </a:fld>
            <a:endParaRPr lang="ru-RU" altLang="ru-RU" sz="1400" b="1">
              <a:solidFill>
                <a:schemeClr val="bg1"/>
              </a:solidFill>
            </a:endParaRPr>
          </a:p>
        </p:txBody>
      </p:sp>
      <p:pic>
        <p:nvPicPr>
          <p:cNvPr id="8200" name="Picture 3" descr="C:\Users\esafronov\Desktop\po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115888"/>
            <a:ext cx="89281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1" name="TextBox 2"/>
          <p:cNvSpPr txBox="1">
            <a:spLocks noChangeArrowheads="1"/>
          </p:cNvSpPr>
          <p:nvPr/>
        </p:nvSpPr>
        <p:spPr bwMode="auto">
          <a:xfrm>
            <a:off x="107950" y="142875"/>
            <a:ext cx="87852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24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I. Подготовка и проведение экзаменов</a:t>
            </a:r>
          </a:p>
        </p:txBody>
      </p:sp>
      <p:sp>
        <p:nvSpPr>
          <p:cNvPr id="62" name="Объект 1"/>
          <p:cNvSpPr>
            <a:spLocks noGrp="1"/>
          </p:cNvSpPr>
          <p:nvPr/>
        </p:nvSpPr>
        <p:spPr bwMode="auto">
          <a:xfrm>
            <a:off x="457200" y="62068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65125" indent="-255588" algn="l" rtl="0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0713" indent="-228600" algn="l" rtl="0" fontAlgn="base">
              <a:spcBef>
                <a:spcPts val="325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Char char="◦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8838" indent="-228600" algn="l" rtl="0" fontAlgn="base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fontAlgn="base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fontAlgn="base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542925" fontAlgn="auto">
              <a:spcAft>
                <a:spcPts val="0"/>
              </a:spcAft>
              <a:buFont typeface="Wingdings 3"/>
              <a:buNone/>
              <a:defRPr/>
            </a:pPr>
            <a:endParaRPr lang="ru-RU" dirty="0">
              <a:latin typeface="Verdana" pitchFamily="34" charset="0"/>
            </a:endParaRPr>
          </a:p>
        </p:txBody>
      </p:sp>
      <p:sp>
        <p:nvSpPr>
          <p:cNvPr id="39" name="Содержимое 2"/>
          <p:cNvSpPr txBox="1">
            <a:spLocks/>
          </p:cNvSpPr>
          <p:nvPr/>
        </p:nvSpPr>
        <p:spPr bwMode="auto">
          <a:xfrm>
            <a:off x="457200" y="3068960"/>
            <a:ext cx="8229600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Состав работ в каждой аудитории:</a:t>
            </a:r>
          </a:p>
          <a:p>
            <a:pPr marL="361950" marR="0" lvl="0" indent="-36195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ru-RU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Установка и настройка рабочей станции печати</a:t>
            </a:r>
          </a:p>
          <a:p>
            <a:pPr marL="361950" marR="0" lvl="0" indent="-36195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ru-RU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Подключение и настройка принтера</a:t>
            </a:r>
          </a:p>
          <a:p>
            <a:pPr marL="361950" marR="0" lvl="0" indent="-36195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ru-RU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Установка ПО Печать КИМ в ППЭ</a:t>
            </a:r>
          </a:p>
          <a:p>
            <a:pPr marL="361950" marR="0" lvl="0" indent="-36195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ru-RU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Проверка оборудования средствами ПО: </a:t>
            </a:r>
            <a:r>
              <a:rPr kumimoji="0" lang="en-US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CD-</a:t>
            </a:r>
            <a:r>
              <a:rPr kumimoji="0" lang="ru-RU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привод, принтер</a:t>
            </a:r>
          </a:p>
          <a:p>
            <a:pPr marL="361950" marR="0" lvl="0" indent="-36195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ru-RU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Проверка качества печати средствами ПО: проверка границ печати, тестовая печать </a:t>
            </a:r>
            <a:r>
              <a:rPr kumimoji="0" lang="ru-RU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КИМ</a:t>
            </a:r>
          </a:p>
          <a:p>
            <a:pPr marL="361950" marR="0" lvl="0" indent="-36195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ru-RU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Подготовка </a:t>
            </a:r>
            <a:r>
              <a:rPr kumimoji="0" lang="ru-RU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необходимого количества </a:t>
            </a:r>
            <a:r>
              <a:rPr kumimoji="0" lang="ru-RU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бумаги</a:t>
            </a:r>
            <a:endParaRPr kumimoji="0" lang="ru-RU" sz="2300" b="0" i="0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467543" y="2204864"/>
            <a:ext cx="8425631" cy="720080"/>
          </a:xfrm>
          <a:prstGeom prst="rect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None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Ответственный исполнитель: технический специалист</a:t>
            </a:r>
          </a:p>
          <a:p>
            <a:pPr>
              <a:buNone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Период выполнения: от 7 до 5 дней до начала экзамена</a:t>
            </a:r>
          </a:p>
        </p:txBody>
      </p:sp>
      <p:graphicFrame>
        <p:nvGraphicFramePr>
          <p:cNvPr id="41" name="Содержимое 3"/>
          <p:cNvGraphicFramePr>
            <a:graphicFrameLocks/>
          </p:cNvGraphicFramePr>
          <p:nvPr/>
        </p:nvGraphicFramePr>
        <p:xfrm>
          <a:off x="611560" y="476672"/>
          <a:ext cx="8229600" cy="17818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ransition advClick="0" advTm="40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7" name="Picture 4" descr="C:\Users\esafronov\Desktop\ser.jpg"/>
          <p:cNvPicPr>
            <a:picLocks noChangeAspect="1" noChangeArrowheads="1"/>
          </p:cNvPicPr>
          <p:nvPr/>
        </p:nvPicPr>
        <p:blipFill>
          <a:blip r:embed="rId2" cstate="print">
            <a:lum bright="-30000"/>
          </a:blip>
          <a:srcRect/>
          <a:stretch>
            <a:fillRect/>
          </a:stretch>
        </p:blipFill>
        <p:spPr bwMode="auto">
          <a:xfrm>
            <a:off x="107950" y="6559550"/>
            <a:ext cx="2671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5" descr="C:\Users\esafronov\Desktop\po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775" y="6559550"/>
            <a:ext cx="626427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9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6743700" y="6573838"/>
            <a:ext cx="2351088" cy="1444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80D25431-B309-4F9B-9075-4A7BF59DC050}" type="slidenum">
              <a:rPr lang="ru-RU" altLang="ru-RU" sz="1400" b="1">
                <a:solidFill>
                  <a:schemeClr val="bg1"/>
                </a:solidFill>
              </a:rPr>
              <a:pPr/>
              <a:t>5</a:t>
            </a:fld>
            <a:endParaRPr lang="ru-RU" altLang="ru-RU" sz="1400" b="1">
              <a:solidFill>
                <a:schemeClr val="bg1"/>
              </a:solidFill>
            </a:endParaRPr>
          </a:p>
        </p:txBody>
      </p:sp>
      <p:pic>
        <p:nvPicPr>
          <p:cNvPr id="8200" name="Picture 3" descr="C:\Users\esafronov\Desktop\po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115888"/>
            <a:ext cx="89281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1" name="TextBox 2"/>
          <p:cNvSpPr txBox="1">
            <a:spLocks noChangeArrowheads="1"/>
          </p:cNvSpPr>
          <p:nvPr/>
        </p:nvSpPr>
        <p:spPr bwMode="auto">
          <a:xfrm>
            <a:off x="107950" y="142875"/>
            <a:ext cx="87852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24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I. Подготовка и проведение экзаменов</a:t>
            </a:r>
          </a:p>
        </p:txBody>
      </p:sp>
      <p:sp>
        <p:nvSpPr>
          <p:cNvPr id="11" name="Содержимое 2"/>
          <p:cNvSpPr txBox="1">
            <a:spLocks/>
          </p:cNvSpPr>
          <p:nvPr/>
        </p:nvSpPr>
        <p:spPr bwMode="auto">
          <a:xfrm>
            <a:off x="457200" y="2204864"/>
            <a:ext cx="8229600" cy="4068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</a:rPr>
              <a:t>Состав работ в штабе ППЭ:</a:t>
            </a:r>
          </a:p>
          <a:p>
            <a:pPr marL="361950" marR="0" lvl="0" indent="-36195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</a:rPr>
              <a:t>Проверка наличия выхода в интернет и соединения</a:t>
            </a:r>
            <a:r>
              <a:rPr kumimoji="0" lang="ru-RU" sz="2200" b="0" i="0" u="none" strike="noStrike" kern="1200" cap="none" spc="0" normalizeH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</a:rPr>
              <a:t> с федеральным порталом</a:t>
            </a:r>
            <a:endParaRPr kumimoji="0" lang="ru-RU" sz="2200" b="0" i="0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+mn-lt"/>
            </a:endParaRPr>
          </a:p>
          <a:p>
            <a:pPr marL="361950" marR="0" lvl="0" indent="-36195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</a:rPr>
              <a:t>Установка ПО авторизации для скачивания ключа доступа к КИМ</a:t>
            </a:r>
          </a:p>
          <a:p>
            <a:pPr marL="361950" marR="0" lvl="0" indent="-36195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</a:rPr>
              <a:t>Подготовка запасного картриджа (один на 2-3 аудитории)</a:t>
            </a:r>
          </a:p>
          <a:p>
            <a:pPr marL="361950" marR="0" lvl="0" indent="-36195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</a:rPr>
              <a:t>Подготовка и настройка 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</a:rPr>
              <a:t>USB-</a:t>
            </a: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</a:rPr>
              <a:t>модема</a:t>
            </a:r>
            <a:r>
              <a:rPr kumimoji="0" lang="ru-RU" sz="22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</a:rPr>
              <a:t> (запасного канала связи</a:t>
            </a:r>
            <a:r>
              <a:rPr kumimoji="0" lang="ru-RU" sz="22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</a:rPr>
              <a:t>)</a:t>
            </a:r>
            <a:endParaRPr kumimoji="0" lang="en-US" sz="2200" b="0" i="0" u="none" strike="noStrike" kern="1200" cap="none" spc="0" normalizeH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</a:endParaRPr>
          </a:p>
          <a:p>
            <a:pPr marL="361950" indent="-361950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ru-RU" sz="2200" dirty="0">
                <a:solidFill>
                  <a:srgbClr val="FF0000"/>
                </a:solidFill>
                <a:latin typeface="+mn-lt"/>
              </a:rPr>
              <a:t>Подготовка внешнего </a:t>
            </a:r>
            <a:r>
              <a:rPr lang="ru-RU" sz="2200" dirty="0">
                <a:solidFill>
                  <a:srgbClr val="FF0000"/>
                </a:solidFill>
                <a:latin typeface="+mn-lt"/>
              </a:rPr>
              <a:t>резервного </a:t>
            </a:r>
            <a:r>
              <a:rPr lang="en-US" sz="2200" dirty="0">
                <a:solidFill>
                  <a:srgbClr val="FF0000"/>
                </a:solidFill>
                <a:latin typeface="+mn-lt"/>
              </a:rPr>
              <a:t>CD</a:t>
            </a:r>
            <a:r>
              <a:rPr lang="ru-RU" sz="2200" dirty="0">
                <a:solidFill>
                  <a:srgbClr val="FF0000"/>
                </a:solidFill>
                <a:latin typeface="+mn-lt"/>
              </a:rPr>
              <a:t>-привода</a:t>
            </a:r>
            <a:endParaRPr lang="ru-RU" sz="2200" dirty="0">
              <a:solidFill>
                <a:srgbClr val="FF0000"/>
              </a:solidFill>
              <a:latin typeface="+mn-lt"/>
            </a:endParaRPr>
          </a:p>
          <a:p>
            <a:pPr marL="361950" marR="0" lvl="0" indent="-36195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</a:rPr>
              <a:t>Подготовка </a:t>
            </a:r>
            <a:r>
              <a:rPr kumimoji="0" lang="ru-RU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</a:rPr>
              <a:t>флеш</a:t>
            </a: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</a:rPr>
              <a:t>-носителя (будет использоваться для копирования ключа доступа КИМ из штаба ППЭ по станциям печати в аудиториях)</a:t>
            </a:r>
          </a:p>
        </p:txBody>
      </p:sp>
      <p:graphicFrame>
        <p:nvGraphicFramePr>
          <p:cNvPr id="12" name="Содержимое 3"/>
          <p:cNvGraphicFramePr>
            <a:graphicFrameLocks/>
          </p:cNvGraphicFramePr>
          <p:nvPr/>
        </p:nvGraphicFramePr>
        <p:xfrm>
          <a:off x="611560" y="476672"/>
          <a:ext cx="8229600" cy="17818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ransition advClick="0" advTm="40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7" name="Picture 4" descr="C:\Users\esafronov\Desktop\ser.jpg"/>
          <p:cNvPicPr>
            <a:picLocks noChangeAspect="1" noChangeArrowheads="1"/>
          </p:cNvPicPr>
          <p:nvPr/>
        </p:nvPicPr>
        <p:blipFill>
          <a:blip r:embed="rId2" cstate="print">
            <a:lum bright="-30000"/>
          </a:blip>
          <a:srcRect/>
          <a:stretch>
            <a:fillRect/>
          </a:stretch>
        </p:blipFill>
        <p:spPr bwMode="auto">
          <a:xfrm>
            <a:off x="107950" y="6559550"/>
            <a:ext cx="2671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5" descr="C:\Users\esafronov\Desktop\po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775" y="6559550"/>
            <a:ext cx="626427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9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6743700" y="6573838"/>
            <a:ext cx="2351088" cy="1444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80D25431-B309-4F9B-9075-4A7BF59DC050}" type="slidenum">
              <a:rPr lang="ru-RU" altLang="ru-RU" sz="1400" b="1">
                <a:solidFill>
                  <a:schemeClr val="bg1"/>
                </a:solidFill>
              </a:rPr>
              <a:pPr/>
              <a:t>6</a:t>
            </a:fld>
            <a:endParaRPr lang="ru-RU" altLang="ru-RU" sz="1400" b="1">
              <a:solidFill>
                <a:schemeClr val="bg1"/>
              </a:solidFill>
            </a:endParaRPr>
          </a:p>
        </p:txBody>
      </p:sp>
      <p:pic>
        <p:nvPicPr>
          <p:cNvPr id="8200" name="Picture 3" descr="C:\Users\esafronov\Desktop\po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115888"/>
            <a:ext cx="89281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1" name="TextBox 2"/>
          <p:cNvSpPr txBox="1">
            <a:spLocks noChangeArrowheads="1"/>
          </p:cNvSpPr>
          <p:nvPr/>
        </p:nvSpPr>
        <p:spPr bwMode="auto">
          <a:xfrm>
            <a:off x="107950" y="142875"/>
            <a:ext cx="87852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24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I. Подготовка и проведение экзаменов</a:t>
            </a: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231258240"/>
              </p:ext>
            </p:extLst>
          </p:nvPr>
        </p:nvGraphicFramePr>
        <p:xfrm>
          <a:off x="349104" y="3164316"/>
          <a:ext cx="6696744" cy="22682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8" name="Скругленный прямоугольник 7"/>
          <p:cNvSpPr/>
          <p:nvPr/>
        </p:nvSpPr>
        <p:spPr>
          <a:xfrm>
            <a:off x="7333880" y="3289580"/>
            <a:ext cx="1296144" cy="504056"/>
          </a:xfrm>
          <a:prstGeom prst="roundRect">
            <a:avLst/>
          </a:prstGeom>
          <a:solidFill>
            <a:srgbClr val="FFFF00"/>
          </a:solidFill>
          <a:ln>
            <a:solidFill>
              <a:srgbClr val="CC99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Технический специалист </a:t>
            </a:r>
            <a:endParaRPr lang="ru-RU" sz="1400" dirty="0">
              <a:solidFill>
                <a:srgbClr val="6633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333880" y="4238810"/>
            <a:ext cx="1296144" cy="504056"/>
          </a:xfrm>
          <a:prstGeom prst="roundRect">
            <a:avLst/>
          </a:prstGeom>
          <a:solidFill>
            <a:srgbClr val="FFFF00"/>
          </a:solidFill>
          <a:ln>
            <a:solidFill>
              <a:srgbClr val="CC99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Член ГЭК</a:t>
            </a:r>
            <a:endParaRPr lang="ru-RU" sz="1400" dirty="0">
              <a:solidFill>
                <a:srgbClr val="6633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 flipH="1">
            <a:off x="7045848" y="4526842"/>
            <a:ext cx="288032" cy="0"/>
          </a:xfrm>
          <a:prstGeom prst="straightConnector1">
            <a:avLst/>
          </a:prstGeom>
          <a:ln w="22225">
            <a:solidFill>
              <a:srgbClr val="CC99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H="1">
            <a:off x="7045848" y="3577612"/>
            <a:ext cx="288032" cy="0"/>
          </a:xfrm>
          <a:prstGeom prst="straightConnector1">
            <a:avLst/>
          </a:prstGeom>
          <a:ln w="22225">
            <a:solidFill>
              <a:srgbClr val="CC99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Содержимое 3"/>
          <p:cNvGraphicFramePr>
            <a:graphicFrameLocks/>
          </p:cNvGraphicFramePr>
          <p:nvPr/>
        </p:nvGraphicFramePr>
        <p:xfrm>
          <a:off x="611560" y="476672"/>
          <a:ext cx="8229600" cy="17818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15" name="Прямоугольник 14"/>
          <p:cNvSpPr/>
          <p:nvPr/>
        </p:nvSpPr>
        <p:spPr>
          <a:xfrm>
            <a:off x="1223629" y="5791635"/>
            <a:ext cx="7396578" cy="72187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None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В случае корректной работы ПО и портала должно появиться сообщение об успешной регистрации члена ГЭК на экзамен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1223628" y="5092159"/>
            <a:ext cx="7399997" cy="63675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None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ВАЖНО! В случае доступа в интернет через прокси-сервер, возможно потребуется ввести логин и пароль доступа к прокси-серверу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349104" y="2057887"/>
            <a:ext cx="8280920" cy="936104"/>
          </a:xfrm>
          <a:prstGeom prst="rect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None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Ответственный исполнитель: член ГЭК при участии технического специалиста</a:t>
            </a:r>
          </a:p>
          <a:p>
            <a:pPr>
              <a:buNone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Период выполнения: за день до экзамена</a:t>
            </a:r>
          </a:p>
        </p:txBody>
      </p:sp>
    </p:spTree>
  </p:cSld>
  <p:clrMapOvr>
    <a:masterClrMapping/>
  </p:clrMapOvr>
  <p:transition advClick="0" advTm="40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7" name="Picture 4" descr="C:\Users\esafronov\Desktop\ser.jpg"/>
          <p:cNvPicPr>
            <a:picLocks noChangeAspect="1" noChangeArrowheads="1"/>
          </p:cNvPicPr>
          <p:nvPr/>
        </p:nvPicPr>
        <p:blipFill>
          <a:blip r:embed="rId2" cstate="print">
            <a:lum bright="-30000"/>
          </a:blip>
          <a:srcRect/>
          <a:stretch>
            <a:fillRect/>
          </a:stretch>
        </p:blipFill>
        <p:spPr bwMode="auto">
          <a:xfrm>
            <a:off x="107950" y="6559550"/>
            <a:ext cx="2671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5" descr="C:\Users\esafronov\Desktop\po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775" y="6559550"/>
            <a:ext cx="626427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9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6743700" y="6573838"/>
            <a:ext cx="2351088" cy="1444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80D25431-B309-4F9B-9075-4A7BF59DC050}" type="slidenum">
              <a:rPr lang="ru-RU" altLang="ru-RU" sz="1400" b="1">
                <a:solidFill>
                  <a:schemeClr val="bg1"/>
                </a:solidFill>
              </a:rPr>
              <a:pPr/>
              <a:t>7</a:t>
            </a:fld>
            <a:endParaRPr lang="ru-RU" altLang="ru-RU" sz="1400" b="1">
              <a:solidFill>
                <a:schemeClr val="bg1"/>
              </a:solidFill>
            </a:endParaRPr>
          </a:p>
        </p:txBody>
      </p:sp>
      <p:pic>
        <p:nvPicPr>
          <p:cNvPr id="8200" name="Picture 3" descr="C:\Users\esafronov\Desktop\po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115888"/>
            <a:ext cx="89281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1" name="TextBox 2"/>
          <p:cNvSpPr txBox="1">
            <a:spLocks noChangeArrowheads="1"/>
          </p:cNvSpPr>
          <p:nvPr/>
        </p:nvSpPr>
        <p:spPr bwMode="auto">
          <a:xfrm>
            <a:off x="107950" y="142875"/>
            <a:ext cx="87852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24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I. Подготовка и проведение экзаменов</a:t>
            </a:r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1910049179"/>
              </p:ext>
            </p:extLst>
          </p:nvPr>
        </p:nvGraphicFramePr>
        <p:xfrm>
          <a:off x="443947" y="2805806"/>
          <a:ext cx="6696744" cy="34185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9" name="Скругленный прямоугольник 8"/>
          <p:cNvSpPr/>
          <p:nvPr/>
        </p:nvSpPr>
        <p:spPr>
          <a:xfrm>
            <a:off x="7428723" y="2949822"/>
            <a:ext cx="1296144" cy="504056"/>
          </a:xfrm>
          <a:prstGeom prst="roundRect">
            <a:avLst/>
          </a:prstGeom>
          <a:solidFill>
            <a:srgbClr val="FFFF00"/>
          </a:solidFill>
          <a:ln>
            <a:solidFill>
              <a:srgbClr val="CC99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Технический специалист </a:t>
            </a:r>
            <a:endParaRPr lang="ru-RU" sz="1400" dirty="0">
              <a:solidFill>
                <a:srgbClr val="6633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428723" y="4029942"/>
            <a:ext cx="1296144" cy="504056"/>
          </a:xfrm>
          <a:prstGeom prst="roundRect">
            <a:avLst/>
          </a:prstGeom>
          <a:solidFill>
            <a:srgbClr val="FFFF00"/>
          </a:solidFill>
          <a:ln>
            <a:solidFill>
              <a:srgbClr val="CC99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Член ГЭК</a:t>
            </a:r>
            <a:endParaRPr lang="ru-RU" sz="1400" dirty="0">
              <a:solidFill>
                <a:srgbClr val="6633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 flipH="1">
            <a:off x="7140691" y="4317974"/>
            <a:ext cx="288032" cy="0"/>
          </a:xfrm>
          <a:prstGeom prst="straightConnector1">
            <a:avLst/>
          </a:prstGeom>
          <a:ln w="22225">
            <a:solidFill>
              <a:srgbClr val="CC99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H="1">
            <a:off x="7140691" y="3237854"/>
            <a:ext cx="288032" cy="0"/>
          </a:xfrm>
          <a:prstGeom prst="straightConnector1">
            <a:avLst/>
          </a:prstGeom>
          <a:ln w="22225">
            <a:solidFill>
              <a:srgbClr val="CC99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Скругленный прямоугольник 12"/>
          <p:cNvSpPr/>
          <p:nvPr/>
        </p:nvSpPr>
        <p:spPr>
          <a:xfrm>
            <a:off x="7428723" y="5182070"/>
            <a:ext cx="1296144" cy="504056"/>
          </a:xfrm>
          <a:prstGeom prst="roundRect">
            <a:avLst/>
          </a:prstGeom>
          <a:solidFill>
            <a:srgbClr val="FFFF00"/>
          </a:solidFill>
          <a:ln>
            <a:solidFill>
              <a:srgbClr val="CC99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Член ГЭК</a:t>
            </a:r>
            <a:endParaRPr lang="ru-RU" sz="1400" dirty="0">
              <a:solidFill>
                <a:srgbClr val="6633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" name="Прямая со стрелкой 13"/>
          <p:cNvCxnSpPr/>
          <p:nvPr/>
        </p:nvCxnSpPr>
        <p:spPr>
          <a:xfrm flipH="1">
            <a:off x="7140691" y="5470102"/>
            <a:ext cx="288032" cy="0"/>
          </a:xfrm>
          <a:prstGeom prst="straightConnector1">
            <a:avLst/>
          </a:prstGeom>
          <a:ln w="22225">
            <a:solidFill>
              <a:srgbClr val="CC99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Содержимое 3"/>
          <p:cNvGraphicFramePr>
            <a:graphicFrameLocks/>
          </p:cNvGraphicFramePr>
          <p:nvPr/>
        </p:nvGraphicFramePr>
        <p:xfrm>
          <a:off x="611560" y="476672"/>
          <a:ext cx="8229600" cy="17818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16" name="Содержимое 2"/>
          <p:cNvSpPr txBox="1">
            <a:spLocks/>
          </p:cNvSpPr>
          <p:nvPr/>
        </p:nvSpPr>
        <p:spPr bwMode="auto">
          <a:xfrm>
            <a:off x="485146" y="2132856"/>
            <a:ext cx="8229600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Контроль технической готовности каждой аудитории</a:t>
            </a:r>
            <a:endParaRPr kumimoji="0" lang="ru-RU" sz="23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 advTm="40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7" name="Picture 4" descr="C:\Users\esafronov\Desktop\ser.jpg"/>
          <p:cNvPicPr>
            <a:picLocks noChangeAspect="1" noChangeArrowheads="1"/>
          </p:cNvPicPr>
          <p:nvPr/>
        </p:nvPicPr>
        <p:blipFill>
          <a:blip r:embed="rId2" cstate="print">
            <a:lum bright="-30000"/>
          </a:blip>
          <a:srcRect/>
          <a:stretch>
            <a:fillRect/>
          </a:stretch>
        </p:blipFill>
        <p:spPr bwMode="auto">
          <a:xfrm>
            <a:off x="107950" y="6559550"/>
            <a:ext cx="2671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5" descr="C:\Users\esafronov\Desktop\po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775" y="6559550"/>
            <a:ext cx="626427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9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6743700" y="6573838"/>
            <a:ext cx="2351088" cy="1444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80D25431-B309-4F9B-9075-4A7BF59DC050}" type="slidenum">
              <a:rPr lang="ru-RU" altLang="ru-RU" sz="1400" b="1">
                <a:solidFill>
                  <a:schemeClr val="bg1"/>
                </a:solidFill>
              </a:rPr>
              <a:pPr/>
              <a:t>8</a:t>
            </a:fld>
            <a:endParaRPr lang="ru-RU" altLang="ru-RU" sz="1400" b="1">
              <a:solidFill>
                <a:schemeClr val="bg1"/>
              </a:solidFill>
            </a:endParaRPr>
          </a:p>
        </p:txBody>
      </p:sp>
      <p:pic>
        <p:nvPicPr>
          <p:cNvPr id="8200" name="Picture 3" descr="C:\Users\esafronov\Desktop\po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115888"/>
            <a:ext cx="89281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1" name="TextBox 2"/>
          <p:cNvSpPr txBox="1">
            <a:spLocks noChangeArrowheads="1"/>
          </p:cNvSpPr>
          <p:nvPr/>
        </p:nvSpPr>
        <p:spPr bwMode="auto">
          <a:xfrm>
            <a:off x="107950" y="142875"/>
            <a:ext cx="87852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24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I. Подготовка и проведение экзаменов</a:t>
            </a:r>
          </a:p>
        </p:txBody>
      </p:sp>
      <p:sp>
        <p:nvSpPr>
          <p:cNvPr id="7" name="Содержимое 2"/>
          <p:cNvSpPr txBox="1">
            <a:spLocks/>
          </p:cNvSpPr>
          <p:nvPr/>
        </p:nvSpPr>
        <p:spPr bwMode="auto">
          <a:xfrm>
            <a:off x="457200" y="2204864"/>
            <a:ext cx="8229600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Основные требования к качеству печати КИМ:</a:t>
            </a:r>
          </a:p>
          <a:p>
            <a:pPr marL="361950" indent="-361950">
              <a:spcBef>
                <a:spcPct val="20000"/>
              </a:spcBef>
              <a:buFont typeface="Wingdings" pitchFamily="2" charset="2"/>
              <a:buChar char="ü"/>
            </a:pPr>
            <a:r>
              <a:rPr lang="ru-RU" sz="23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Соблюдены границы печати КИМ</a:t>
            </a:r>
          </a:p>
          <a:p>
            <a:pPr marL="361950" indent="-361950">
              <a:spcBef>
                <a:spcPct val="20000"/>
              </a:spcBef>
              <a:buFont typeface="Wingdings" pitchFamily="2" charset="2"/>
              <a:buChar char="ü"/>
            </a:pPr>
            <a:r>
              <a:rPr lang="ru-RU" sz="23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На КИМ чётко видны защитные знаки</a:t>
            </a:r>
          </a:p>
          <a:p>
            <a:pPr marL="361950" indent="-361950">
              <a:spcBef>
                <a:spcPct val="20000"/>
              </a:spcBef>
              <a:buFont typeface="Wingdings" pitchFamily="2" charset="2"/>
              <a:buChar char="ü"/>
            </a:pPr>
            <a:r>
              <a:rPr lang="ru-RU" sz="23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Рисунки и схемы хорошо читаемы и чётко пропечатаны </a:t>
            </a:r>
          </a:p>
          <a:p>
            <a:pPr marL="361950" indent="-361950">
              <a:spcBef>
                <a:spcPct val="20000"/>
              </a:spcBef>
              <a:buFont typeface="Wingdings" pitchFamily="2" charset="2"/>
              <a:buChar char="ü"/>
            </a:pPr>
            <a:r>
              <a:rPr lang="ru-RU" sz="23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КИМ напечатан равномерно: без белых или тёмных полос по листу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23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8" name="Содержимое 3"/>
          <p:cNvGraphicFramePr>
            <a:graphicFrameLocks/>
          </p:cNvGraphicFramePr>
          <p:nvPr/>
        </p:nvGraphicFramePr>
        <p:xfrm>
          <a:off x="611560" y="476672"/>
          <a:ext cx="8229600" cy="17818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ransition advClick="0" advTm="4000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7" name="Picture 4" descr="C:\Users\esafronov\Desktop\ser.jpg"/>
          <p:cNvPicPr>
            <a:picLocks noChangeAspect="1" noChangeArrowheads="1"/>
          </p:cNvPicPr>
          <p:nvPr/>
        </p:nvPicPr>
        <p:blipFill>
          <a:blip r:embed="rId2" cstate="print">
            <a:lum bright="-30000"/>
          </a:blip>
          <a:srcRect/>
          <a:stretch>
            <a:fillRect/>
          </a:stretch>
        </p:blipFill>
        <p:spPr bwMode="auto">
          <a:xfrm>
            <a:off x="107950" y="6559550"/>
            <a:ext cx="2671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5" descr="C:\Users\esafronov\Desktop\po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775" y="6559550"/>
            <a:ext cx="626427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9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6743700" y="6573838"/>
            <a:ext cx="2351088" cy="1444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80D25431-B309-4F9B-9075-4A7BF59DC050}" type="slidenum">
              <a:rPr lang="ru-RU" altLang="ru-RU" sz="1400" b="1">
                <a:solidFill>
                  <a:schemeClr val="bg1"/>
                </a:solidFill>
              </a:rPr>
              <a:pPr/>
              <a:t>9</a:t>
            </a:fld>
            <a:endParaRPr lang="ru-RU" altLang="ru-RU" sz="1400" b="1">
              <a:solidFill>
                <a:schemeClr val="bg1"/>
              </a:solidFill>
            </a:endParaRPr>
          </a:p>
        </p:txBody>
      </p:sp>
      <p:pic>
        <p:nvPicPr>
          <p:cNvPr id="8200" name="Picture 3" descr="C:\Users\esafronov\Desktop\po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115888"/>
            <a:ext cx="89281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1" name="TextBox 2"/>
          <p:cNvSpPr txBox="1">
            <a:spLocks noChangeArrowheads="1"/>
          </p:cNvSpPr>
          <p:nvPr/>
        </p:nvSpPr>
        <p:spPr bwMode="auto">
          <a:xfrm>
            <a:off x="107950" y="142875"/>
            <a:ext cx="87852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24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I. Подготовка и проведение экзаменов</a:t>
            </a:r>
          </a:p>
        </p:txBody>
      </p:sp>
      <p:graphicFrame>
        <p:nvGraphicFramePr>
          <p:cNvPr id="16" name="Схема 15"/>
          <p:cNvGraphicFramePr/>
          <p:nvPr>
            <p:extLst>
              <p:ext uri="{D42A27DB-BD31-4B8C-83A1-F6EECF244321}">
                <p14:modId xmlns:p14="http://schemas.microsoft.com/office/powerpoint/2010/main" val="3361444412"/>
              </p:ext>
            </p:extLst>
          </p:nvPr>
        </p:nvGraphicFramePr>
        <p:xfrm>
          <a:off x="467544" y="2132856"/>
          <a:ext cx="6696744" cy="35599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7" name="Скругленный прямоугольник 16"/>
          <p:cNvSpPr/>
          <p:nvPr/>
        </p:nvSpPr>
        <p:spPr>
          <a:xfrm>
            <a:off x="7452320" y="2276872"/>
            <a:ext cx="1296144" cy="504056"/>
          </a:xfrm>
          <a:prstGeom prst="roundRect">
            <a:avLst/>
          </a:prstGeom>
          <a:solidFill>
            <a:srgbClr val="FFFF00"/>
          </a:solidFill>
          <a:ln>
            <a:solidFill>
              <a:srgbClr val="CC99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Технический специалист </a:t>
            </a:r>
            <a:endParaRPr lang="ru-RU" sz="1400" dirty="0">
              <a:solidFill>
                <a:srgbClr val="6633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7452320" y="3356992"/>
            <a:ext cx="1296144" cy="504056"/>
          </a:xfrm>
          <a:prstGeom prst="roundRect">
            <a:avLst/>
          </a:prstGeom>
          <a:solidFill>
            <a:srgbClr val="FFFF00"/>
          </a:solidFill>
          <a:ln>
            <a:solidFill>
              <a:srgbClr val="CC99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Член ГЭК</a:t>
            </a:r>
            <a:endParaRPr lang="ru-RU" sz="1400" dirty="0">
              <a:solidFill>
                <a:srgbClr val="6633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9" name="Прямая со стрелкой 18"/>
          <p:cNvCxnSpPr/>
          <p:nvPr/>
        </p:nvCxnSpPr>
        <p:spPr>
          <a:xfrm flipH="1">
            <a:off x="7164288" y="3645024"/>
            <a:ext cx="288032" cy="0"/>
          </a:xfrm>
          <a:prstGeom prst="straightConnector1">
            <a:avLst/>
          </a:prstGeom>
          <a:ln w="22225">
            <a:solidFill>
              <a:srgbClr val="CC99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H="1">
            <a:off x="7164288" y="2564904"/>
            <a:ext cx="288032" cy="0"/>
          </a:xfrm>
          <a:prstGeom prst="straightConnector1">
            <a:avLst/>
          </a:prstGeom>
          <a:ln w="22225">
            <a:solidFill>
              <a:srgbClr val="CC99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467544" y="5733256"/>
            <a:ext cx="8424936" cy="86409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None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* - в аудитории должно быть на 20-30%  больше оценочного количества бумаги</a:t>
            </a:r>
          </a:p>
          <a:p>
            <a:pPr>
              <a:buNone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** - оценочное время печати должно быть не более 10 минут, т.к. реальное время печати будет на 20-30% больше оценочного</a:t>
            </a:r>
          </a:p>
        </p:txBody>
      </p:sp>
      <p:graphicFrame>
        <p:nvGraphicFramePr>
          <p:cNvPr id="24" name="Содержимое 3"/>
          <p:cNvGraphicFramePr>
            <a:graphicFrameLocks/>
          </p:cNvGraphicFramePr>
          <p:nvPr/>
        </p:nvGraphicFramePr>
        <p:xfrm>
          <a:off x="611560" y="476672"/>
          <a:ext cx="8229600" cy="17818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</p:cSld>
  <p:clrMapOvr>
    <a:masterClrMapping/>
  </p:clrMapOvr>
  <p:transition advClick="0" advTm="400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1830</Words>
  <Application>Microsoft Office PowerPoint</Application>
  <PresentationFormat>Экран (4:3)</PresentationFormat>
  <Paragraphs>319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5" baseType="lpstr">
      <vt:lpstr>Arial</vt:lpstr>
      <vt:lpstr>Arial Narrow</vt:lpstr>
      <vt:lpstr>Calibri</vt:lpstr>
      <vt:lpstr>Lucida Sans Unicode</vt:lpstr>
      <vt:lpstr>Times New Roman</vt:lpstr>
      <vt:lpstr>Verdana</vt:lpstr>
      <vt:lpstr>Wingdings</vt:lpstr>
      <vt:lpstr>Wingdings 2</vt:lpstr>
      <vt:lpstr>Wingdings 3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2013-08-14T14:45:12Z</dcterms:created>
  <dcterms:modified xsi:type="dcterms:W3CDTF">2015-01-27T08:40:45Z</dcterms:modified>
</cp:coreProperties>
</file>