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9" r:id="rId6"/>
    <p:sldId id="273" r:id="rId7"/>
    <p:sldId id="265" r:id="rId8"/>
    <p:sldId id="266" r:id="rId9"/>
    <p:sldId id="267" r:id="rId10"/>
    <p:sldId id="271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>
      <p:cViewPr varScale="1">
        <p:scale>
          <a:sx n="82" d="100"/>
          <a:sy n="82" d="100"/>
        </p:scale>
        <p:origin x="-146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C607-71FE-4241-8F39-A5A85AE9FB9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D216-1915-4FA7-871B-88D3951D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Comic Sans MS" pitchFamily="66" charset="0"/>
              </a:rPr>
              <a:t>«Черная Акула»</a:t>
            </a:r>
            <a:endParaRPr lang="ru-RU" sz="6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71488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Конкурсная модель</a:t>
            </a:r>
            <a:br>
              <a:rPr lang="ru-RU" dirty="0" smtClean="0"/>
            </a:br>
            <a:r>
              <a:rPr lang="ru-RU" dirty="0" smtClean="0"/>
              <a:t>учащихся </a:t>
            </a:r>
            <a:r>
              <a:rPr lang="ru-RU" dirty="0" smtClean="0"/>
              <a:t>4 </a:t>
            </a:r>
            <a:r>
              <a:rPr lang="ru-RU" dirty="0" smtClean="0"/>
              <a:t>б класса</a:t>
            </a:r>
            <a:br>
              <a:rPr lang="ru-RU" dirty="0" smtClean="0"/>
            </a:br>
            <a:r>
              <a:rPr lang="ru-RU" dirty="0" smtClean="0"/>
              <a:t>МБОУ СОШ №4 п.Ванино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IMG_20150304_07493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rgbClr val="00206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" name="Содержимое 3" descr="IMG_20150304_0809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86908" cy="6965181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solidFill>
                <a:srgbClr val="00206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" name="Содержимое 3" descr="IMG_20150305_07405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solidFill>
                <a:srgbClr val="00206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" name="Содержимое 3" descr="IMG_20150305_08160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86908" cy="6965181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304_07304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9448"/>
            <a:ext cx="9169929" cy="6877447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50304_0749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305_0638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305_0620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428596" y="221455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" name="Рисунок 2" descr="IMG_20150307_0513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IMG_20150307_05133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9" y="0"/>
            <a:ext cx="9144000" cy="6858000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G_20150307_0513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6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" name="Рисунок 3" descr="IMG_20150305_0740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«Черная Акула»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Movie Maker</dc:title>
  <dc:creator>Михайлова Т.Н.</dc:creator>
  <cp:lastModifiedBy>admin</cp:lastModifiedBy>
  <cp:revision>30</cp:revision>
  <dcterms:created xsi:type="dcterms:W3CDTF">2010-04-01T06:07:13Z</dcterms:created>
  <dcterms:modified xsi:type="dcterms:W3CDTF">2016-02-05T20:40:36Z</dcterms:modified>
</cp:coreProperties>
</file>