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40"/>
  </p:notesMasterIdLst>
  <p:sldIdLst>
    <p:sldId id="256" r:id="rId13"/>
    <p:sldId id="285" r:id="rId14"/>
    <p:sldId id="284" r:id="rId15"/>
    <p:sldId id="260" r:id="rId16"/>
    <p:sldId id="261" r:id="rId17"/>
    <p:sldId id="262" r:id="rId18"/>
    <p:sldId id="263" r:id="rId19"/>
    <p:sldId id="279" r:id="rId20"/>
    <p:sldId id="281" r:id="rId21"/>
    <p:sldId id="282" r:id="rId22"/>
    <p:sldId id="276" r:id="rId23"/>
    <p:sldId id="273" r:id="rId24"/>
    <p:sldId id="277" r:id="rId25"/>
    <p:sldId id="278" r:id="rId26"/>
    <p:sldId id="264" r:id="rId27"/>
    <p:sldId id="274" r:id="rId28"/>
    <p:sldId id="275" r:id="rId29"/>
    <p:sldId id="265" r:id="rId30"/>
    <p:sldId id="266" r:id="rId31"/>
    <p:sldId id="267" r:id="rId32"/>
    <p:sldId id="271" r:id="rId33"/>
    <p:sldId id="272" r:id="rId34"/>
    <p:sldId id="268" r:id="rId35"/>
    <p:sldId id="269" r:id="rId36"/>
    <p:sldId id="270" r:id="rId37"/>
    <p:sldId id="280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032CB-A4C8-43AC-AA04-4D1E4797F242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B92551-B7C1-4E54-863A-90D894FD692B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родители</a:t>
          </a:r>
          <a:endParaRPr lang="ru-RU" b="1" dirty="0">
            <a:solidFill>
              <a:srgbClr val="00B050"/>
            </a:solidFill>
          </a:endParaRPr>
        </a:p>
      </dgm:t>
    </dgm:pt>
    <dgm:pt modelId="{C5E2495A-D835-48B5-B205-6A5A946F6480}" type="sibTrans" cxnId="{6989EDAD-A451-441E-8324-78CEE493E0E8}">
      <dgm:prSet/>
      <dgm:spPr/>
      <dgm:t>
        <a:bodyPr/>
        <a:lstStyle/>
        <a:p>
          <a:endParaRPr lang="ru-RU"/>
        </a:p>
      </dgm:t>
    </dgm:pt>
    <dgm:pt modelId="{4036CCEE-B497-4A5F-882D-D9FD9AE55D1D}" type="parTrans" cxnId="{6989EDAD-A451-441E-8324-78CEE493E0E8}">
      <dgm:prSet/>
      <dgm:spPr/>
      <dgm:t>
        <a:bodyPr/>
        <a:lstStyle/>
        <a:p>
          <a:endParaRPr lang="ru-RU"/>
        </a:p>
      </dgm:t>
    </dgm:pt>
    <dgm:pt modelId="{B9AC6E7C-96B2-492E-A23E-B3034C84A8B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 МБДОУ «Золотой ключик»</a:t>
          </a:r>
          <a:endParaRPr lang="ru-RU" b="1" dirty="0">
            <a:solidFill>
              <a:srgbClr val="C00000"/>
            </a:solidFill>
          </a:endParaRPr>
        </a:p>
      </dgm:t>
    </dgm:pt>
    <dgm:pt modelId="{26880042-8C0F-41F8-B137-3342DA79E03D}" type="sibTrans" cxnId="{2780BD3B-9B39-4C57-A12D-A66C86C89A95}">
      <dgm:prSet/>
      <dgm:spPr/>
      <dgm:t>
        <a:bodyPr/>
        <a:lstStyle/>
        <a:p>
          <a:endParaRPr lang="ru-RU"/>
        </a:p>
      </dgm:t>
    </dgm:pt>
    <dgm:pt modelId="{ED45CBFA-A6C3-46EB-B47B-F8727FC77418}" type="parTrans" cxnId="{2780BD3B-9B39-4C57-A12D-A66C86C89A95}">
      <dgm:prSet/>
      <dgm:spPr/>
      <dgm:t>
        <a:bodyPr/>
        <a:lstStyle/>
        <a:p>
          <a:endParaRPr lang="ru-RU"/>
        </a:p>
      </dgm:t>
    </dgm:pt>
    <dgm:pt modelId="{9BB59025-3B60-4207-A0D5-F33BAE863706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МБОУ СОШ № 4 п. Ванино</a:t>
          </a:r>
          <a:endParaRPr lang="ru-RU" b="1" dirty="0">
            <a:solidFill>
              <a:srgbClr val="0070C0"/>
            </a:solidFill>
          </a:endParaRPr>
        </a:p>
      </dgm:t>
    </dgm:pt>
    <dgm:pt modelId="{1DB92658-7F21-4770-BE9A-93D076847531}" type="sibTrans" cxnId="{00312828-4D22-4BB2-ACDC-D75670A2D790}">
      <dgm:prSet/>
      <dgm:spPr/>
      <dgm:t>
        <a:bodyPr/>
        <a:lstStyle/>
        <a:p>
          <a:endParaRPr lang="ru-RU"/>
        </a:p>
      </dgm:t>
    </dgm:pt>
    <dgm:pt modelId="{E19C910B-6B29-46AC-BF9A-4971C47B0311}" type="parTrans" cxnId="{00312828-4D22-4BB2-ACDC-D75670A2D790}">
      <dgm:prSet/>
      <dgm:spPr/>
      <dgm:t>
        <a:bodyPr/>
        <a:lstStyle/>
        <a:p>
          <a:endParaRPr lang="ru-RU"/>
        </a:p>
      </dgm:t>
    </dgm:pt>
    <dgm:pt modelId="{57D24D7B-CB39-4EED-AFA1-E1BA932018A4}" type="pres">
      <dgm:prSet presAssocID="{5AE032CB-A4C8-43AC-AA04-4D1E4797F24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4493BE-B4EB-4EA8-9981-E5BD225B786A}" type="pres">
      <dgm:prSet presAssocID="{5AE032CB-A4C8-43AC-AA04-4D1E4797F242}" presName="pyramid" presStyleLbl="node1" presStyleIdx="0" presStyleCnt="1" custScaleX="179322" custLinFactNeighborX="23835" custLinFactNeighborY="28738"/>
      <dgm:spPr/>
    </dgm:pt>
    <dgm:pt modelId="{BA850EBB-BFC2-4A82-A772-07742F487161}" type="pres">
      <dgm:prSet presAssocID="{5AE032CB-A4C8-43AC-AA04-4D1E4797F242}" presName="theList" presStyleCnt="0"/>
      <dgm:spPr/>
    </dgm:pt>
    <dgm:pt modelId="{A42B963A-CCA8-4E67-A767-776226A9AD87}" type="pres">
      <dgm:prSet presAssocID="{9BB59025-3B60-4207-A0D5-F33BAE863706}" presName="aNode" presStyleLbl="fgAcc1" presStyleIdx="0" presStyleCnt="3" custScaleX="27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FB348-A391-4458-98D3-9A296861D95A}" type="pres">
      <dgm:prSet presAssocID="{9BB59025-3B60-4207-A0D5-F33BAE863706}" presName="aSpace" presStyleCnt="0"/>
      <dgm:spPr/>
    </dgm:pt>
    <dgm:pt modelId="{5409D253-785B-4A27-937C-23AC975CE3B3}" type="pres">
      <dgm:prSet presAssocID="{B9AC6E7C-96B2-492E-A23E-B3034C84A8B1}" presName="aNode" presStyleLbl="fgAcc1" presStyleIdx="1" presStyleCnt="3" custScaleX="255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4BF2-0802-4EF2-8997-7E8C35FFDEC7}" type="pres">
      <dgm:prSet presAssocID="{B9AC6E7C-96B2-492E-A23E-B3034C84A8B1}" presName="aSpace" presStyleCnt="0"/>
      <dgm:spPr/>
    </dgm:pt>
    <dgm:pt modelId="{8FA90616-D6D3-4C72-A3B2-8697DF11FDB9}" type="pres">
      <dgm:prSet presAssocID="{FBB92551-B7C1-4E54-863A-90D894FD692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0349-CCEE-4469-9765-97607E37E2F4}" type="pres">
      <dgm:prSet presAssocID="{FBB92551-B7C1-4E54-863A-90D894FD692B}" presName="aSpace" presStyleCnt="0"/>
      <dgm:spPr/>
    </dgm:pt>
  </dgm:ptLst>
  <dgm:cxnLst>
    <dgm:cxn modelId="{A49E0DEA-D967-4750-822F-744D931FC7A7}" type="presOf" srcId="{9BB59025-3B60-4207-A0D5-F33BAE863706}" destId="{A42B963A-CCA8-4E67-A767-776226A9AD87}" srcOrd="0" destOrd="0" presId="urn:microsoft.com/office/officeart/2005/8/layout/pyramid2"/>
    <dgm:cxn modelId="{6E09D14D-BBD8-4F8E-9247-514BD4EA8E9F}" type="presOf" srcId="{FBB92551-B7C1-4E54-863A-90D894FD692B}" destId="{8FA90616-D6D3-4C72-A3B2-8697DF11FDB9}" srcOrd="0" destOrd="0" presId="urn:microsoft.com/office/officeart/2005/8/layout/pyramid2"/>
    <dgm:cxn modelId="{6989EDAD-A451-441E-8324-78CEE493E0E8}" srcId="{5AE032CB-A4C8-43AC-AA04-4D1E4797F242}" destId="{FBB92551-B7C1-4E54-863A-90D894FD692B}" srcOrd="2" destOrd="0" parTransId="{4036CCEE-B497-4A5F-882D-D9FD9AE55D1D}" sibTransId="{C5E2495A-D835-48B5-B205-6A5A946F6480}"/>
    <dgm:cxn modelId="{2780BD3B-9B39-4C57-A12D-A66C86C89A95}" srcId="{5AE032CB-A4C8-43AC-AA04-4D1E4797F242}" destId="{B9AC6E7C-96B2-492E-A23E-B3034C84A8B1}" srcOrd="1" destOrd="0" parTransId="{ED45CBFA-A6C3-46EB-B47B-F8727FC77418}" sibTransId="{26880042-8C0F-41F8-B137-3342DA79E03D}"/>
    <dgm:cxn modelId="{00312828-4D22-4BB2-ACDC-D75670A2D790}" srcId="{5AE032CB-A4C8-43AC-AA04-4D1E4797F242}" destId="{9BB59025-3B60-4207-A0D5-F33BAE863706}" srcOrd="0" destOrd="0" parTransId="{E19C910B-6B29-46AC-BF9A-4971C47B0311}" sibTransId="{1DB92658-7F21-4770-BE9A-93D076847531}"/>
    <dgm:cxn modelId="{5FD4BDE9-BB2A-4B48-8561-38AD31295427}" type="presOf" srcId="{B9AC6E7C-96B2-492E-A23E-B3034C84A8B1}" destId="{5409D253-785B-4A27-937C-23AC975CE3B3}" srcOrd="0" destOrd="0" presId="urn:microsoft.com/office/officeart/2005/8/layout/pyramid2"/>
    <dgm:cxn modelId="{B31F775F-3C6D-439D-91D1-5EDEFBF3E984}" type="presOf" srcId="{5AE032CB-A4C8-43AC-AA04-4D1E4797F242}" destId="{57D24D7B-CB39-4EED-AFA1-E1BA932018A4}" srcOrd="0" destOrd="0" presId="urn:microsoft.com/office/officeart/2005/8/layout/pyramid2"/>
    <dgm:cxn modelId="{6E7B4DF1-A824-4139-AEF5-7BD3B49E6D8E}" type="presParOf" srcId="{57D24D7B-CB39-4EED-AFA1-E1BA932018A4}" destId="{484493BE-B4EB-4EA8-9981-E5BD225B786A}" srcOrd="0" destOrd="0" presId="urn:microsoft.com/office/officeart/2005/8/layout/pyramid2"/>
    <dgm:cxn modelId="{72DCBA48-ADAF-4950-850D-788CB224C0BF}" type="presParOf" srcId="{57D24D7B-CB39-4EED-AFA1-E1BA932018A4}" destId="{BA850EBB-BFC2-4A82-A772-07742F487161}" srcOrd="1" destOrd="0" presId="urn:microsoft.com/office/officeart/2005/8/layout/pyramid2"/>
    <dgm:cxn modelId="{D1995E30-1660-4DDA-9597-20C0A58FC334}" type="presParOf" srcId="{BA850EBB-BFC2-4A82-A772-07742F487161}" destId="{A42B963A-CCA8-4E67-A767-776226A9AD87}" srcOrd="0" destOrd="0" presId="urn:microsoft.com/office/officeart/2005/8/layout/pyramid2"/>
    <dgm:cxn modelId="{60B2A3B3-8687-44CB-8F97-1F42C80C9FA3}" type="presParOf" srcId="{BA850EBB-BFC2-4A82-A772-07742F487161}" destId="{2C1FB348-A391-4458-98D3-9A296861D95A}" srcOrd="1" destOrd="0" presId="urn:microsoft.com/office/officeart/2005/8/layout/pyramid2"/>
    <dgm:cxn modelId="{4C32B432-8E00-47AA-A3A8-E92FC803B5E0}" type="presParOf" srcId="{BA850EBB-BFC2-4A82-A772-07742F487161}" destId="{5409D253-785B-4A27-937C-23AC975CE3B3}" srcOrd="2" destOrd="0" presId="urn:microsoft.com/office/officeart/2005/8/layout/pyramid2"/>
    <dgm:cxn modelId="{2206A046-2ECF-40FC-A428-0E2EF06E2AA7}" type="presParOf" srcId="{BA850EBB-BFC2-4A82-A772-07742F487161}" destId="{F40C4BF2-0802-4EF2-8997-7E8C35FFDEC7}" srcOrd="3" destOrd="0" presId="urn:microsoft.com/office/officeart/2005/8/layout/pyramid2"/>
    <dgm:cxn modelId="{2E717CD7-2FC0-4E70-A6C2-A50D19043DF9}" type="presParOf" srcId="{BA850EBB-BFC2-4A82-A772-07742F487161}" destId="{8FA90616-D6D3-4C72-A3B2-8697DF11FDB9}" srcOrd="4" destOrd="0" presId="urn:microsoft.com/office/officeart/2005/8/layout/pyramid2"/>
    <dgm:cxn modelId="{E7DDE78F-F618-4254-97B8-F15DB1EF1910}" type="presParOf" srcId="{BA850EBB-BFC2-4A82-A772-07742F487161}" destId="{07680349-CCEE-4469-9765-97607E37E2F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D716C-9656-4D80-99AE-CCDBFEBDBF1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2FD4A4-B3C1-4711-8E6E-55D8768DB0B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Коррекционно-развивающее направление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DB15A8E-847A-4AE2-879C-034BD46C47DF}" type="parTrans" cxnId="{56CE13FB-8702-4107-ABDD-73BD9D026ECF}">
      <dgm:prSet/>
      <dgm:spPr/>
      <dgm:t>
        <a:bodyPr/>
        <a:lstStyle/>
        <a:p>
          <a:endParaRPr lang="ru-RU"/>
        </a:p>
      </dgm:t>
    </dgm:pt>
    <dgm:pt modelId="{8F5E3128-E75E-4E15-A3F5-193BF0928DA8}" type="sibTrans" cxnId="{56CE13FB-8702-4107-ABDD-73BD9D026ECF}">
      <dgm:prSet/>
      <dgm:spPr/>
      <dgm:t>
        <a:bodyPr/>
        <a:lstStyle/>
        <a:p>
          <a:endParaRPr lang="ru-RU"/>
        </a:p>
      </dgm:t>
    </dgm:pt>
    <dgm:pt modelId="{E409CA4E-F919-4AD4-9C23-A2C919394F6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Работа с детьми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1D1381-8D4A-4F94-9E27-ABD2D3D8091C}" type="parTrans" cxnId="{39E33D9D-4055-4A35-93B5-B476CE4EA6EF}">
      <dgm:prSet/>
      <dgm:spPr/>
      <dgm:t>
        <a:bodyPr/>
        <a:lstStyle/>
        <a:p>
          <a:endParaRPr lang="ru-RU"/>
        </a:p>
      </dgm:t>
    </dgm:pt>
    <dgm:pt modelId="{FF222356-BCD4-4798-825E-94B5E95C52AB}" type="sibTrans" cxnId="{39E33D9D-4055-4A35-93B5-B476CE4EA6EF}">
      <dgm:prSet/>
      <dgm:spPr/>
      <dgm:t>
        <a:bodyPr/>
        <a:lstStyle/>
        <a:p>
          <a:endParaRPr lang="ru-RU"/>
        </a:p>
      </dgm:t>
    </dgm:pt>
    <dgm:pt modelId="{356D91DE-DB0E-4860-8ED0-B7C6CAD7445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Организационно-методическое направление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FD77E52-81CA-44B2-A02A-F87AECFF0AAA}" type="parTrans" cxnId="{02169005-7213-4B3A-AD91-6B21C31ACA41}">
      <dgm:prSet/>
      <dgm:spPr/>
      <dgm:t>
        <a:bodyPr/>
        <a:lstStyle/>
        <a:p>
          <a:endParaRPr lang="ru-RU"/>
        </a:p>
      </dgm:t>
    </dgm:pt>
    <dgm:pt modelId="{4895C1EC-A373-40FD-90D4-A2259DB2FECD}" type="sibTrans" cxnId="{02169005-7213-4B3A-AD91-6B21C31ACA41}">
      <dgm:prSet/>
      <dgm:spPr/>
      <dgm:t>
        <a:bodyPr/>
        <a:lstStyle/>
        <a:p>
          <a:endParaRPr lang="ru-RU"/>
        </a:p>
      </dgm:t>
    </dgm:pt>
    <dgm:pt modelId="{5DD95A7C-2F2B-43F2-80B0-0CE9013A502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Взаимодействие с родителями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9554EAA-68D7-4C22-9F86-4FF9ADDD145D}" type="parTrans" cxnId="{B2B0DB42-9DC6-4384-B1B8-7805AA36D784}">
      <dgm:prSet/>
      <dgm:spPr/>
      <dgm:t>
        <a:bodyPr/>
        <a:lstStyle/>
        <a:p>
          <a:endParaRPr lang="ru-RU"/>
        </a:p>
      </dgm:t>
    </dgm:pt>
    <dgm:pt modelId="{CCA0A0F1-A5E7-4E61-9829-F13532E0B7A2}" type="sibTrans" cxnId="{B2B0DB42-9DC6-4384-B1B8-7805AA36D784}">
      <dgm:prSet/>
      <dgm:spPr/>
      <dgm:t>
        <a:bodyPr/>
        <a:lstStyle/>
        <a:p>
          <a:endParaRPr lang="ru-RU"/>
        </a:p>
      </dgm:t>
    </dgm:pt>
    <dgm:pt modelId="{FBADBBC7-0ACB-4434-BAD3-088CAA6AA8A3}" type="pres">
      <dgm:prSet presAssocID="{B97D716C-9656-4D80-99AE-CCDBFEBDBF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5845D-F77B-4B84-A9AD-3EC54B59571E}" type="pres">
      <dgm:prSet presAssocID="{356D91DE-DB0E-4860-8ED0-B7C6CAD7445A}" presName="parentLin" presStyleCnt="0"/>
      <dgm:spPr/>
    </dgm:pt>
    <dgm:pt modelId="{EB1B8DE8-01F4-411B-94DE-AA8FA3759405}" type="pres">
      <dgm:prSet presAssocID="{356D91DE-DB0E-4860-8ED0-B7C6CAD7445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6C5C6F4-E264-47AA-954F-078974461784}" type="pres">
      <dgm:prSet presAssocID="{356D91DE-DB0E-4860-8ED0-B7C6CAD744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C168-5990-4449-AE78-067A5EF51CDA}" type="pres">
      <dgm:prSet presAssocID="{356D91DE-DB0E-4860-8ED0-B7C6CAD7445A}" presName="negativeSpace" presStyleCnt="0"/>
      <dgm:spPr/>
    </dgm:pt>
    <dgm:pt modelId="{15EED51D-2676-445F-A27F-42FCB6F62A5D}" type="pres">
      <dgm:prSet presAssocID="{356D91DE-DB0E-4860-8ED0-B7C6CAD7445A}" presName="childText" presStyleLbl="conFgAcc1" presStyleIdx="0" presStyleCnt="4">
        <dgm:presLayoutVars>
          <dgm:bulletEnabled val="1"/>
        </dgm:presLayoutVars>
      </dgm:prSet>
      <dgm:spPr/>
    </dgm:pt>
    <dgm:pt modelId="{70C067F4-8747-4E4E-AA53-B7DFC5BF4F83}" type="pres">
      <dgm:prSet presAssocID="{4895C1EC-A373-40FD-90D4-A2259DB2FECD}" presName="spaceBetweenRectangles" presStyleCnt="0"/>
      <dgm:spPr/>
    </dgm:pt>
    <dgm:pt modelId="{033155D5-53D4-4A7C-811F-F9138EB14252}" type="pres">
      <dgm:prSet presAssocID="{E409CA4E-F919-4AD4-9C23-A2C919394F62}" presName="parentLin" presStyleCnt="0"/>
      <dgm:spPr/>
    </dgm:pt>
    <dgm:pt modelId="{E0853A5C-CD8D-46CE-94E2-49C3A4E02DCD}" type="pres">
      <dgm:prSet presAssocID="{E409CA4E-F919-4AD4-9C23-A2C919394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AAEC893-E6E0-4F4B-B9D0-CA59D609C4EC}" type="pres">
      <dgm:prSet presAssocID="{E409CA4E-F919-4AD4-9C23-A2C919394F62}" presName="parentText" presStyleLbl="node1" presStyleIdx="1" presStyleCnt="4" custLinFactNeighborX="1695" custLinFactNeighborY="10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70325-66C9-4CBE-B936-2BEA86E8755D}" type="pres">
      <dgm:prSet presAssocID="{E409CA4E-F919-4AD4-9C23-A2C919394F62}" presName="negativeSpace" presStyleCnt="0"/>
      <dgm:spPr/>
    </dgm:pt>
    <dgm:pt modelId="{79D59D4E-DA5B-4DD2-A06D-7255808E92EF}" type="pres">
      <dgm:prSet presAssocID="{E409CA4E-F919-4AD4-9C23-A2C919394F62}" presName="childText" presStyleLbl="conFgAcc1" presStyleIdx="1" presStyleCnt="4">
        <dgm:presLayoutVars>
          <dgm:bulletEnabled val="1"/>
        </dgm:presLayoutVars>
      </dgm:prSet>
      <dgm:spPr/>
    </dgm:pt>
    <dgm:pt modelId="{227BAD21-733F-42E4-9326-33797499CD04}" type="pres">
      <dgm:prSet presAssocID="{FF222356-BCD4-4798-825E-94B5E95C52AB}" presName="spaceBetweenRectangles" presStyleCnt="0"/>
      <dgm:spPr/>
    </dgm:pt>
    <dgm:pt modelId="{ED19F7E7-9F62-4A3C-A764-10B4C7FFC610}" type="pres">
      <dgm:prSet presAssocID="{9C2FD4A4-B3C1-4711-8E6E-55D8768DB0BC}" presName="parentLin" presStyleCnt="0"/>
      <dgm:spPr/>
    </dgm:pt>
    <dgm:pt modelId="{4F862C87-4647-4CDF-9943-BB9CF291F96B}" type="pres">
      <dgm:prSet presAssocID="{9C2FD4A4-B3C1-4711-8E6E-55D8768DB0B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E2569C3-2D75-44D9-8494-70955FA87BA6}" type="pres">
      <dgm:prSet presAssocID="{9C2FD4A4-B3C1-4711-8E6E-55D8768DB0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FD10-9A41-47BC-B8CB-6D3D3CB3C278}" type="pres">
      <dgm:prSet presAssocID="{9C2FD4A4-B3C1-4711-8E6E-55D8768DB0BC}" presName="negativeSpace" presStyleCnt="0"/>
      <dgm:spPr/>
    </dgm:pt>
    <dgm:pt modelId="{4243E360-56D6-4CD3-AFCA-0E615D89BF96}" type="pres">
      <dgm:prSet presAssocID="{9C2FD4A4-B3C1-4711-8E6E-55D8768DB0BC}" presName="childText" presStyleLbl="conFgAcc1" presStyleIdx="2" presStyleCnt="4" custLinFactNeighborY="56757">
        <dgm:presLayoutVars>
          <dgm:bulletEnabled val="1"/>
        </dgm:presLayoutVars>
      </dgm:prSet>
      <dgm:spPr/>
    </dgm:pt>
    <dgm:pt modelId="{C5B51FDA-CAA3-4E72-871A-45F4A6FCC03C}" type="pres">
      <dgm:prSet presAssocID="{8F5E3128-E75E-4E15-A3F5-193BF0928DA8}" presName="spaceBetweenRectangles" presStyleCnt="0"/>
      <dgm:spPr/>
    </dgm:pt>
    <dgm:pt modelId="{4590CE95-460C-47BD-A246-4952C4D523A2}" type="pres">
      <dgm:prSet presAssocID="{5DD95A7C-2F2B-43F2-80B0-0CE9013A502B}" presName="parentLin" presStyleCnt="0"/>
      <dgm:spPr/>
    </dgm:pt>
    <dgm:pt modelId="{4C067601-4BAE-42F9-B7EA-405BA33D8DEF}" type="pres">
      <dgm:prSet presAssocID="{5DD95A7C-2F2B-43F2-80B0-0CE9013A502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CFCD9-F238-4137-A3BB-24B2D368452C}" type="pres">
      <dgm:prSet presAssocID="{5DD95A7C-2F2B-43F2-80B0-0CE9013A50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758AF-6380-49CB-A18E-35BFB1EFC9F3}" type="pres">
      <dgm:prSet presAssocID="{5DD95A7C-2F2B-43F2-80B0-0CE9013A502B}" presName="negativeSpace" presStyleCnt="0"/>
      <dgm:spPr/>
    </dgm:pt>
    <dgm:pt modelId="{F22FE25E-C4F1-4B80-9E63-E12ECB471FD5}" type="pres">
      <dgm:prSet presAssocID="{5DD95A7C-2F2B-43F2-80B0-0CE9013A50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54ABC95-9A11-4E14-B029-632582838415}" type="presOf" srcId="{356D91DE-DB0E-4860-8ED0-B7C6CAD7445A}" destId="{06C5C6F4-E264-47AA-954F-078974461784}" srcOrd="1" destOrd="0" presId="urn:microsoft.com/office/officeart/2005/8/layout/list1"/>
    <dgm:cxn modelId="{02169005-7213-4B3A-AD91-6B21C31ACA41}" srcId="{B97D716C-9656-4D80-99AE-CCDBFEBDBF15}" destId="{356D91DE-DB0E-4860-8ED0-B7C6CAD7445A}" srcOrd="0" destOrd="0" parTransId="{FFD77E52-81CA-44B2-A02A-F87AECFF0AAA}" sibTransId="{4895C1EC-A373-40FD-90D4-A2259DB2FECD}"/>
    <dgm:cxn modelId="{56CE13FB-8702-4107-ABDD-73BD9D026ECF}" srcId="{B97D716C-9656-4D80-99AE-CCDBFEBDBF15}" destId="{9C2FD4A4-B3C1-4711-8E6E-55D8768DB0BC}" srcOrd="2" destOrd="0" parTransId="{CDB15A8E-847A-4AE2-879C-034BD46C47DF}" sibTransId="{8F5E3128-E75E-4E15-A3F5-193BF0928DA8}"/>
    <dgm:cxn modelId="{26807E08-E40F-48D5-88E0-ABDDBF402E44}" type="presOf" srcId="{356D91DE-DB0E-4860-8ED0-B7C6CAD7445A}" destId="{EB1B8DE8-01F4-411B-94DE-AA8FA3759405}" srcOrd="0" destOrd="0" presId="urn:microsoft.com/office/officeart/2005/8/layout/list1"/>
    <dgm:cxn modelId="{39E33D9D-4055-4A35-93B5-B476CE4EA6EF}" srcId="{B97D716C-9656-4D80-99AE-CCDBFEBDBF15}" destId="{E409CA4E-F919-4AD4-9C23-A2C919394F62}" srcOrd="1" destOrd="0" parTransId="{711D1381-8D4A-4F94-9E27-ABD2D3D8091C}" sibTransId="{FF222356-BCD4-4798-825E-94B5E95C52AB}"/>
    <dgm:cxn modelId="{7498E396-DD46-4143-B11C-26B69D9F7E44}" type="presOf" srcId="{E409CA4E-F919-4AD4-9C23-A2C919394F62}" destId="{DAAEC893-E6E0-4F4B-B9D0-CA59D609C4EC}" srcOrd="1" destOrd="0" presId="urn:microsoft.com/office/officeart/2005/8/layout/list1"/>
    <dgm:cxn modelId="{4870C6F7-9529-42E8-968D-F4E1B7303787}" type="presOf" srcId="{5DD95A7C-2F2B-43F2-80B0-0CE9013A502B}" destId="{4BCCFCD9-F238-4137-A3BB-24B2D368452C}" srcOrd="1" destOrd="0" presId="urn:microsoft.com/office/officeart/2005/8/layout/list1"/>
    <dgm:cxn modelId="{B2B0DB42-9DC6-4384-B1B8-7805AA36D784}" srcId="{B97D716C-9656-4D80-99AE-CCDBFEBDBF15}" destId="{5DD95A7C-2F2B-43F2-80B0-0CE9013A502B}" srcOrd="3" destOrd="0" parTransId="{E9554EAA-68D7-4C22-9F86-4FF9ADDD145D}" sibTransId="{CCA0A0F1-A5E7-4E61-9829-F13532E0B7A2}"/>
    <dgm:cxn modelId="{17441646-26C8-49C4-A38B-6504CFCD7EA4}" type="presOf" srcId="{9C2FD4A4-B3C1-4711-8E6E-55D8768DB0BC}" destId="{DE2569C3-2D75-44D9-8494-70955FA87BA6}" srcOrd="1" destOrd="0" presId="urn:microsoft.com/office/officeart/2005/8/layout/list1"/>
    <dgm:cxn modelId="{359E7F4A-A5FE-4266-B3E9-0ED4281BE8EA}" type="presOf" srcId="{5DD95A7C-2F2B-43F2-80B0-0CE9013A502B}" destId="{4C067601-4BAE-42F9-B7EA-405BA33D8DEF}" srcOrd="0" destOrd="0" presId="urn:microsoft.com/office/officeart/2005/8/layout/list1"/>
    <dgm:cxn modelId="{3C431722-5217-4D41-A9B2-144164BB3ED5}" type="presOf" srcId="{B97D716C-9656-4D80-99AE-CCDBFEBDBF15}" destId="{FBADBBC7-0ACB-4434-BAD3-088CAA6AA8A3}" srcOrd="0" destOrd="0" presId="urn:microsoft.com/office/officeart/2005/8/layout/list1"/>
    <dgm:cxn modelId="{44550FE4-0D02-4016-B8A9-DD6433EE39F1}" type="presOf" srcId="{9C2FD4A4-B3C1-4711-8E6E-55D8768DB0BC}" destId="{4F862C87-4647-4CDF-9943-BB9CF291F96B}" srcOrd="0" destOrd="0" presId="urn:microsoft.com/office/officeart/2005/8/layout/list1"/>
    <dgm:cxn modelId="{08ED1187-046F-4668-88A8-D1F6E47494FF}" type="presOf" srcId="{E409CA4E-F919-4AD4-9C23-A2C919394F62}" destId="{E0853A5C-CD8D-46CE-94E2-49C3A4E02DCD}" srcOrd="0" destOrd="0" presId="urn:microsoft.com/office/officeart/2005/8/layout/list1"/>
    <dgm:cxn modelId="{65E8DC95-0D46-4FA7-8EC9-69734E1790CB}" type="presParOf" srcId="{FBADBBC7-0ACB-4434-BAD3-088CAA6AA8A3}" destId="{2A85845D-F77B-4B84-A9AD-3EC54B59571E}" srcOrd="0" destOrd="0" presId="urn:microsoft.com/office/officeart/2005/8/layout/list1"/>
    <dgm:cxn modelId="{E716015F-5E67-4002-BB5D-BFAC5ECA6E2E}" type="presParOf" srcId="{2A85845D-F77B-4B84-A9AD-3EC54B59571E}" destId="{EB1B8DE8-01F4-411B-94DE-AA8FA3759405}" srcOrd="0" destOrd="0" presId="urn:microsoft.com/office/officeart/2005/8/layout/list1"/>
    <dgm:cxn modelId="{59C098A2-F780-48FB-B314-A2161A80BF9E}" type="presParOf" srcId="{2A85845D-F77B-4B84-A9AD-3EC54B59571E}" destId="{06C5C6F4-E264-47AA-954F-078974461784}" srcOrd="1" destOrd="0" presId="urn:microsoft.com/office/officeart/2005/8/layout/list1"/>
    <dgm:cxn modelId="{3BE63270-95F2-471D-A9BE-5355D067922A}" type="presParOf" srcId="{FBADBBC7-0ACB-4434-BAD3-088CAA6AA8A3}" destId="{5C19C168-5990-4449-AE78-067A5EF51CDA}" srcOrd="1" destOrd="0" presId="urn:microsoft.com/office/officeart/2005/8/layout/list1"/>
    <dgm:cxn modelId="{1AD31D71-CB01-4135-84DC-564C69EBA114}" type="presParOf" srcId="{FBADBBC7-0ACB-4434-BAD3-088CAA6AA8A3}" destId="{15EED51D-2676-445F-A27F-42FCB6F62A5D}" srcOrd="2" destOrd="0" presId="urn:microsoft.com/office/officeart/2005/8/layout/list1"/>
    <dgm:cxn modelId="{8D6E775D-482A-4D87-8208-397C6D3116BF}" type="presParOf" srcId="{FBADBBC7-0ACB-4434-BAD3-088CAA6AA8A3}" destId="{70C067F4-8747-4E4E-AA53-B7DFC5BF4F83}" srcOrd="3" destOrd="0" presId="urn:microsoft.com/office/officeart/2005/8/layout/list1"/>
    <dgm:cxn modelId="{0CA7DB87-B709-43EA-9C78-41686E4DF7FF}" type="presParOf" srcId="{FBADBBC7-0ACB-4434-BAD3-088CAA6AA8A3}" destId="{033155D5-53D4-4A7C-811F-F9138EB14252}" srcOrd="4" destOrd="0" presId="urn:microsoft.com/office/officeart/2005/8/layout/list1"/>
    <dgm:cxn modelId="{C0F33CFF-AA65-465C-9B99-896538881DA4}" type="presParOf" srcId="{033155D5-53D4-4A7C-811F-F9138EB14252}" destId="{E0853A5C-CD8D-46CE-94E2-49C3A4E02DCD}" srcOrd="0" destOrd="0" presId="urn:microsoft.com/office/officeart/2005/8/layout/list1"/>
    <dgm:cxn modelId="{EF653F1B-3C83-498E-9D29-A5F0D79CA6BF}" type="presParOf" srcId="{033155D5-53D4-4A7C-811F-F9138EB14252}" destId="{DAAEC893-E6E0-4F4B-B9D0-CA59D609C4EC}" srcOrd="1" destOrd="0" presId="urn:microsoft.com/office/officeart/2005/8/layout/list1"/>
    <dgm:cxn modelId="{ECC07C3B-4471-4E6B-93E6-C8636262F474}" type="presParOf" srcId="{FBADBBC7-0ACB-4434-BAD3-088CAA6AA8A3}" destId="{FC470325-66C9-4CBE-B936-2BEA86E8755D}" srcOrd="5" destOrd="0" presId="urn:microsoft.com/office/officeart/2005/8/layout/list1"/>
    <dgm:cxn modelId="{58BEF26A-94BD-4A70-965D-566B5124AC6B}" type="presParOf" srcId="{FBADBBC7-0ACB-4434-BAD3-088CAA6AA8A3}" destId="{79D59D4E-DA5B-4DD2-A06D-7255808E92EF}" srcOrd="6" destOrd="0" presId="urn:microsoft.com/office/officeart/2005/8/layout/list1"/>
    <dgm:cxn modelId="{B4EFABE4-0A78-4C5A-B68D-8E6CBD99574A}" type="presParOf" srcId="{FBADBBC7-0ACB-4434-BAD3-088CAA6AA8A3}" destId="{227BAD21-733F-42E4-9326-33797499CD04}" srcOrd="7" destOrd="0" presId="urn:microsoft.com/office/officeart/2005/8/layout/list1"/>
    <dgm:cxn modelId="{23835CDF-3023-42B4-B464-CC9D208CA3D6}" type="presParOf" srcId="{FBADBBC7-0ACB-4434-BAD3-088CAA6AA8A3}" destId="{ED19F7E7-9F62-4A3C-A764-10B4C7FFC610}" srcOrd="8" destOrd="0" presId="urn:microsoft.com/office/officeart/2005/8/layout/list1"/>
    <dgm:cxn modelId="{6F210056-4F02-44AA-B345-0981769D4550}" type="presParOf" srcId="{ED19F7E7-9F62-4A3C-A764-10B4C7FFC610}" destId="{4F862C87-4647-4CDF-9943-BB9CF291F96B}" srcOrd="0" destOrd="0" presId="urn:microsoft.com/office/officeart/2005/8/layout/list1"/>
    <dgm:cxn modelId="{6B3EAFEE-EB15-4E55-84F0-00B27E370E70}" type="presParOf" srcId="{ED19F7E7-9F62-4A3C-A764-10B4C7FFC610}" destId="{DE2569C3-2D75-44D9-8494-70955FA87BA6}" srcOrd="1" destOrd="0" presId="urn:microsoft.com/office/officeart/2005/8/layout/list1"/>
    <dgm:cxn modelId="{097C6529-9C43-44BE-A89F-042DA2518FB0}" type="presParOf" srcId="{FBADBBC7-0ACB-4434-BAD3-088CAA6AA8A3}" destId="{FD6AFD10-9A41-47BC-B8CB-6D3D3CB3C278}" srcOrd="9" destOrd="0" presId="urn:microsoft.com/office/officeart/2005/8/layout/list1"/>
    <dgm:cxn modelId="{041D5DAE-0DF0-442F-ABC7-6FE9514ED9C1}" type="presParOf" srcId="{FBADBBC7-0ACB-4434-BAD3-088CAA6AA8A3}" destId="{4243E360-56D6-4CD3-AFCA-0E615D89BF96}" srcOrd="10" destOrd="0" presId="urn:microsoft.com/office/officeart/2005/8/layout/list1"/>
    <dgm:cxn modelId="{6132F70F-9B73-4B2F-BA11-1F8D56FAD980}" type="presParOf" srcId="{FBADBBC7-0ACB-4434-BAD3-088CAA6AA8A3}" destId="{C5B51FDA-CAA3-4E72-871A-45F4A6FCC03C}" srcOrd="11" destOrd="0" presId="urn:microsoft.com/office/officeart/2005/8/layout/list1"/>
    <dgm:cxn modelId="{3A1CA006-4DFA-41EA-9B78-D13576496159}" type="presParOf" srcId="{FBADBBC7-0ACB-4434-BAD3-088CAA6AA8A3}" destId="{4590CE95-460C-47BD-A246-4952C4D523A2}" srcOrd="12" destOrd="0" presId="urn:microsoft.com/office/officeart/2005/8/layout/list1"/>
    <dgm:cxn modelId="{90D99015-3597-4D03-8B75-CD04E5A9DCEC}" type="presParOf" srcId="{4590CE95-460C-47BD-A246-4952C4D523A2}" destId="{4C067601-4BAE-42F9-B7EA-405BA33D8DEF}" srcOrd="0" destOrd="0" presId="urn:microsoft.com/office/officeart/2005/8/layout/list1"/>
    <dgm:cxn modelId="{73B0807B-055A-403F-9CD8-04E010DBE68F}" type="presParOf" srcId="{4590CE95-460C-47BD-A246-4952C4D523A2}" destId="{4BCCFCD9-F238-4137-A3BB-24B2D368452C}" srcOrd="1" destOrd="0" presId="urn:microsoft.com/office/officeart/2005/8/layout/list1"/>
    <dgm:cxn modelId="{B821D2EC-BC3A-4EC9-89EB-E64B0F0470F0}" type="presParOf" srcId="{FBADBBC7-0ACB-4434-BAD3-088CAA6AA8A3}" destId="{477758AF-6380-49CB-A18E-35BFB1EFC9F3}" srcOrd="13" destOrd="0" presId="urn:microsoft.com/office/officeart/2005/8/layout/list1"/>
    <dgm:cxn modelId="{2CC89496-B6FE-4081-8600-37EC2A340141}" type="presParOf" srcId="{FBADBBC7-0ACB-4434-BAD3-088CAA6AA8A3}" destId="{F22FE25E-C4F1-4B80-9E63-E12ECB471F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970F7-5B0C-4FF3-8D3C-6BAA61D9BB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9179AA-E590-49C7-8D50-4A7C21635D7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Удовлетворение потребности родителей в области подготовки детей к школе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1AB64E7-DE99-44CF-98B4-1D08C357FE47}" type="parTrans" cxnId="{D4DF6379-3A73-42D4-994C-90901F42896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AA24F14-06F7-41E2-970D-90DAB38974C3}" type="sibTrans" cxnId="{D4DF6379-3A73-42D4-994C-90901F42896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D6C56966-219C-4A80-8DBC-23839F1D54A8}">
      <dgm:prSet phldrT="[Текст]" custT="1"/>
      <dgm:spPr/>
      <dgm:t>
        <a:bodyPr/>
        <a:lstStyle/>
        <a:p>
          <a:r>
            <a:rPr lang="ru-RU" sz="2400" b="1" dirty="0" smtClean="0">
              <a:latin typeface="Calibri" pitchFamily="34" charset="0"/>
              <a:cs typeface="Calibri" pitchFamily="34" charset="0"/>
            </a:rPr>
            <a:t>Обеспечение преемственности дошкольного и начального общего образования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5DCDE677-8319-41D8-9F28-BF7EDBF62650}" type="parTrans" cxnId="{AC0E869C-EEEC-432A-8BB4-22F6E02C7971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B2889072-633F-4046-93EB-FE0D07506AB4}" type="sibTrans" cxnId="{AC0E869C-EEEC-432A-8BB4-22F6E02C7971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CB69A5D-1C29-4C67-8026-05503EDD5F09}">
      <dgm:prSet phldrT="[Текст]" custT="1"/>
      <dgm:spPr/>
      <dgm:t>
        <a:bodyPr/>
        <a:lstStyle/>
        <a:p>
          <a:r>
            <a:rPr lang="ru-RU" sz="2000" b="1" dirty="0" smtClean="0">
              <a:latin typeface="Calibri" pitchFamily="34" charset="0"/>
              <a:cs typeface="Calibri" pitchFamily="34" charset="0"/>
            </a:rPr>
            <a:t>Формируются интегративные качества личности дошкольника, которые ребенок может приобрести в результате освоения программы и которые напрямую соотносятся с универсальными учебными действиями школьника.</a:t>
          </a:r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6574C76A-37AD-4F7E-B70C-7C6B3CC3CE3E}" type="sibTrans" cxnId="{4A7A1A50-71E4-4B81-BB41-7E74DDF1199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0C017CD-EC22-4DBE-B57B-3658873EED9A}" type="parTrans" cxnId="{4A7A1A50-71E4-4B81-BB41-7E74DDF1199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911FA3B-3D7B-47D3-B92A-773AA591DB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Обеспечение равных стартовых возможностей для детей при поступлении их в начальную школу и подготовка их к дальнейшему обучению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A116050-4176-498A-9546-BD80F42886E2}" type="sibTrans" cxnId="{56DA771A-0992-4F98-A89D-8B8583330AB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60BF7AA-ADFA-4F2C-BD6B-1EB9BD1F6299}" type="parTrans" cxnId="{56DA771A-0992-4F98-A89D-8B8583330AB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4889D19-7527-403D-8A98-82E79E40FE12}">
      <dgm:prSet custT="1"/>
      <dgm:spPr/>
      <dgm:t>
        <a:bodyPr/>
        <a:lstStyle/>
        <a:p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A41DDAAE-8117-4614-BBCF-629A882FB58A}" type="parTrans" cxnId="{AB0EF527-D943-4CFB-836D-C8A2AF926C72}">
      <dgm:prSet/>
      <dgm:spPr/>
      <dgm:t>
        <a:bodyPr/>
        <a:lstStyle/>
        <a:p>
          <a:endParaRPr lang="ru-RU"/>
        </a:p>
      </dgm:t>
    </dgm:pt>
    <dgm:pt modelId="{DCE20053-322E-4D89-A06E-2A456605356D}" type="sibTrans" cxnId="{AB0EF527-D943-4CFB-836D-C8A2AF926C72}">
      <dgm:prSet/>
      <dgm:spPr/>
      <dgm:t>
        <a:bodyPr/>
        <a:lstStyle/>
        <a:p>
          <a:endParaRPr lang="ru-RU"/>
        </a:p>
      </dgm:t>
    </dgm:pt>
    <dgm:pt modelId="{D8D8E8DD-4F90-4ECF-A151-DEA3D6D6EF78}">
      <dgm:prSet custT="1"/>
      <dgm:spPr/>
      <dgm:t>
        <a:bodyPr/>
        <a:lstStyle/>
        <a:p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011CE3AC-9F4A-4243-8E56-56ECF190BAC5}" type="parTrans" cxnId="{393692C8-3B84-4A5D-9DBB-3B88D57788B4}">
      <dgm:prSet/>
      <dgm:spPr/>
      <dgm:t>
        <a:bodyPr/>
        <a:lstStyle/>
        <a:p>
          <a:endParaRPr lang="ru-RU"/>
        </a:p>
      </dgm:t>
    </dgm:pt>
    <dgm:pt modelId="{C4BC75DE-3757-4B34-B6FB-D27310E2F91F}" type="sibTrans" cxnId="{393692C8-3B84-4A5D-9DBB-3B88D57788B4}">
      <dgm:prSet/>
      <dgm:spPr/>
      <dgm:t>
        <a:bodyPr/>
        <a:lstStyle/>
        <a:p>
          <a:endParaRPr lang="ru-RU"/>
        </a:p>
      </dgm:t>
    </dgm:pt>
    <dgm:pt modelId="{40492AB8-A2DE-4C53-BD2A-FA69D7C58613}" type="pres">
      <dgm:prSet presAssocID="{455970F7-5B0C-4FF3-8D3C-6BAA61D9B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FF926-ACB1-4C56-A9F6-57A885ED71A3}" type="pres">
      <dgm:prSet presAssocID="{0911FA3B-3D7B-47D3-B92A-773AA591DB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D19E4-9D3A-4C50-A28C-8A1D7F042BCF}" type="pres">
      <dgm:prSet presAssocID="{0911FA3B-3D7B-47D3-B92A-773AA591DB6D}" presName="childText" presStyleLbl="revTx" presStyleIdx="0" presStyleCnt="2" custLinFactNeighborY="37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F8F0C-E4E0-4964-A9BB-E25C50504DF0}" type="pres">
      <dgm:prSet presAssocID="{349179AA-E590-49C7-8D50-4A7C21635D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5D545-9005-4F40-A585-A0354F64E1D9}" type="pres">
      <dgm:prSet presAssocID="{349179AA-E590-49C7-8D50-4A7C21635D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EF527-D943-4CFB-836D-C8A2AF926C72}" srcId="{0911FA3B-3D7B-47D3-B92A-773AA591DB6D}" destId="{34889D19-7527-403D-8A98-82E79E40FE12}" srcOrd="1" destOrd="0" parTransId="{A41DDAAE-8117-4614-BBCF-629A882FB58A}" sibTransId="{DCE20053-322E-4D89-A06E-2A456605356D}"/>
    <dgm:cxn modelId="{D49545A7-7193-4D4B-BD88-EC394EA8A9DB}" type="presOf" srcId="{D8D8E8DD-4F90-4ECF-A151-DEA3D6D6EF78}" destId="{C60D19E4-9D3A-4C50-A28C-8A1D7F042BCF}" srcOrd="0" destOrd="2" presId="urn:microsoft.com/office/officeart/2005/8/layout/vList2"/>
    <dgm:cxn modelId="{523F4348-6AB4-4A40-BCD5-4AB1D6C63FB0}" type="presOf" srcId="{455970F7-5B0C-4FF3-8D3C-6BAA61D9BB2B}" destId="{40492AB8-A2DE-4C53-BD2A-FA69D7C58613}" srcOrd="0" destOrd="0" presId="urn:microsoft.com/office/officeart/2005/8/layout/vList2"/>
    <dgm:cxn modelId="{4A7A1A50-71E4-4B81-BB41-7E74DDF1199C}" srcId="{0911FA3B-3D7B-47D3-B92A-773AA591DB6D}" destId="{CCB69A5D-1C29-4C67-8026-05503EDD5F09}" srcOrd="0" destOrd="0" parTransId="{10C017CD-EC22-4DBE-B57B-3658873EED9A}" sibTransId="{6574C76A-37AD-4F7E-B70C-7C6B3CC3CE3E}"/>
    <dgm:cxn modelId="{82AB50B7-D48F-4D02-93AC-D647516C8A37}" type="presOf" srcId="{0911FA3B-3D7B-47D3-B92A-773AA591DB6D}" destId="{AA5FF926-ACB1-4C56-A9F6-57A885ED71A3}" srcOrd="0" destOrd="0" presId="urn:microsoft.com/office/officeart/2005/8/layout/vList2"/>
    <dgm:cxn modelId="{393692C8-3B84-4A5D-9DBB-3B88D57788B4}" srcId="{0911FA3B-3D7B-47D3-B92A-773AA591DB6D}" destId="{D8D8E8DD-4F90-4ECF-A151-DEA3D6D6EF78}" srcOrd="2" destOrd="0" parTransId="{011CE3AC-9F4A-4243-8E56-56ECF190BAC5}" sibTransId="{C4BC75DE-3757-4B34-B6FB-D27310E2F91F}"/>
    <dgm:cxn modelId="{56DA771A-0992-4F98-A89D-8B8583330ABC}" srcId="{455970F7-5B0C-4FF3-8D3C-6BAA61D9BB2B}" destId="{0911FA3B-3D7B-47D3-B92A-773AA591DB6D}" srcOrd="0" destOrd="0" parTransId="{860BF7AA-ADFA-4F2C-BD6B-1EB9BD1F6299}" sibTransId="{1A116050-4176-498A-9546-BD80F42886E2}"/>
    <dgm:cxn modelId="{06D40022-4DB8-4BB4-9AD0-7232E91A59F5}" type="presOf" srcId="{34889D19-7527-403D-8A98-82E79E40FE12}" destId="{C60D19E4-9D3A-4C50-A28C-8A1D7F042BCF}" srcOrd="0" destOrd="1" presId="urn:microsoft.com/office/officeart/2005/8/layout/vList2"/>
    <dgm:cxn modelId="{D4DF6379-3A73-42D4-994C-90901F428963}" srcId="{455970F7-5B0C-4FF3-8D3C-6BAA61D9BB2B}" destId="{349179AA-E590-49C7-8D50-4A7C21635D79}" srcOrd="1" destOrd="0" parTransId="{31AB64E7-DE99-44CF-98B4-1D08C357FE47}" sibTransId="{8AA24F14-06F7-41E2-970D-90DAB38974C3}"/>
    <dgm:cxn modelId="{230D6ED9-7552-4387-B3E9-9CDDCD1A1335}" type="presOf" srcId="{D6C56966-219C-4A80-8DBC-23839F1D54A8}" destId="{1225D545-9005-4F40-A585-A0354F64E1D9}" srcOrd="0" destOrd="0" presId="urn:microsoft.com/office/officeart/2005/8/layout/vList2"/>
    <dgm:cxn modelId="{AC0E869C-EEEC-432A-8BB4-22F6E02C7971}" srcId="{349179AA-E590-49C7-8D50-4A7C21635D79}" destId="{D6C56966-219C-4A80-8DBC-23839F1D54A8}" srcOrd="0" destOrd="0" parTransId="{5DCDE677-8319-41D8-9F28-BF7EDBF62650}" sibTransId="{B2889072-633F-4046-93EB-FE0D07506AB4}"/>
    <dgm:cxn modelId="{068242FF-8C5D-4974-AF86-225C8E576D6A}" type="presOf" srcId="{349179AA-E590-49C7-8D50-4A7C21635D79}" destId="{D7EF8F0C-E4E0-4964-A9BB-E25C50504DF0}" srcOrd="0" destOrd="0" presId="urn:microsoft.com/office/officeart/2005/8/layout/vList2"/>
    <dgm:cxn modelId="{3D0631AB-770F-4AF1-A4FF-291435322B09}" type="presOf" srcId="{CCB69A5D-1C29-4C67-8026-05503EDD5F09}" destId="{C60D19E4-9D3A-4C50-A28C-8A1D7F042BCF}" srcOrd="0" destOrd="0" presId="urn:microsoft.com/office/officeart/2005/8/layout/vList2"/>
    <dgm:cxn modelId="{9E05F9AA-6AEF-42DE-90F1-21679B744252}" type="presParOf" srcId="{40492AB8-A2DE-4C53-BD2A-FA69D7C58613}" destId="{AA5FF926-ACB1-4C56-A9F6-57A885ED71A3}" srcOrd="0" destOrd="0" presId="urn:microsoft.com/office/officeart/2005/8/layout/vList2"/>
    <dgm:cxn modelId="{CADE7AD1-BE59-41A2-BF3E-5702251334BC}" type="presParOf" srcId="{40492AB8-A2DE-4C53-BD2A-FA69D7C58613}" destId="{C60D19E4-9D3A-4C50-A28C-8A1D7F042BCF}" srcOrd="1" destOrd="0" presId="urn:microsoft.com/office/officeart/2005/8/layout/vList2"/>
    <dgm:cxn modelId="{1A3D7A75-7184-497D-B3CE-8ADF441DA36E}" type="presParOf" srcId="{40492AB8-A2DE-4C53-BD2A-FA69D7C58613}" destId="{D7EF8F0C-E4E0-4964-A9BB-E25C50504DF0}" srcOrd="2" destOrd="0" presId="urn:microsoft.com/office/officeart/2005/8/layout/vList2"/>
    <dgm:cxn modelId="{0C0459B4-0A80-4F4A-AB31-0BC25E8A91E8}" type="presParOf" srcId="{40492AB8-A2DE-4C53-BD2A-FA69D7C58613}" destId="{1225D545-9005-4F40-A585-A0354F64E1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493BE-B4EB-4EA8-9981-E5BD225B786A}">
      <dsp:nvSpPr>
        <dsp:cNvPr id="0" name=""/>
        <dsp:cNvSpPr/>
      </dsp:nvSpPr>
      <dsp:spPr>
        <a:xfrm>
          <a:off x="518223" y="0"/>
          <a:ext cx="4085342" cy="227821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963A-CCA8-4E67-A767-776226A9AD87}">
      <dsp:nvSpPr>
        <dsp:cNvPr id="0" name=""/>
        <dsp:cNvSpPr/>
      </dsp:nvSpPr>
      <dsp:spPr>
        <a:xfrm>
          <a:off x="715623" y="229045"/>
          <a:ext cx="4085357" cy="539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</a:rPr>
            <a:t>МБОУ СОШ № 4 п. Ванино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741949" y="255371"/>
        <a:ext cx="4032705" cy="486644"/>
      </dsp:txXfrm>
    </dsp:sp>
    <dsp:sp modelId="{5409D253-785B-4A27-937C-23AC975CE3B3}">
      <dsp:nvSpPr>
        <dsp:cNvPr id="0" name=""/>
        <dsp:cNvSpPr/>
      </dsp:nvSpPr>
      <dsp:spPr>
        <a:xfrm>
          <a:off x="868224" y="835753"/>
          <a:ext cx="3780156" cy="539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 МБДОУ «Золотой ключик»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894550" y="862079"/>
        <a:ext cx="3727504" cy="486644"/>
      </dsp:txXfrm>
    </dsp:sp>
    <dsp:sp modelId="{8FA90616-D6D3-4C72-A3B2-8697DF11FDB9}">
      <dsp:nvSpPr>
        <dsp:cNvPr id="0" name=""/>
        <dsp:cNvSpPr/>
      </dsp:nvSpPr>
      <dsp:spPr>
        <a:xfrm>
          <a:off x="2017882" y="1442462"/>
          <a:ext cx="1480840" cy="539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</a:rPr>
            <a:t>родители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2044208" y="1468788"/>
        <a:ext cx="1428188" cy="486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ED51D-2676-445F-A27F-42FCB6F62A5D}">
      <dsp:nvSpPr>
        <dsp:cNvPr id="0" name=""/>
        <dsp:cNvSpPr/>
      </dsp:nvSpPr>
      <dsp:spPr>
        <a:xfrm>
          <a:off x="0" y="347020"/>
          <a:ext cx="84969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5C6F4-E264-47AA-954F-078974461784}">
      <dsp:nvSpPr>
        <dsp:cNvPr id="0" name=""/>
        <dsp:cNvSpPr/>
      </dsp:nvSpPr>
      <dsp:spPr>
        <a:xfrm>
          <a:off x="424847" y="7539"/>
          <a:ext cx="594786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Организационно-методическое направление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7991" y="40683"/>
        <a:ext cx="5881572" cy="612672"/>
      </dsp:txXfrm>
    </dsp:sp>
    <dsp:sp modelId="{79D59D4E-DA5B-4DD2-A06D-7255808E92EF}">
      <dsp:nvSpPr>
        <dsp:cNvPr id="0" name=""/>
        <dsp:cNvSpPr/>
      </dsp:nvSpPr>
      <dsp:spPr>
        <a:xfrm>
          <a:off x="0" y="1390300"/>
          <a:ext cx="84969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EC893-E6E0-4F4B-B9D0-CA59D609C4EC}">
      <dsp:nvSpPr>
        <dsp:cNvPr id="0" name=""/>
        <dsp:cNvSpPr/>
      </dsp:nvSpPr>
      <dsp:spPr>
        <a:xfrm>
          <a:off x="432048" y="1119795"/>
          <a:ext cx="5947860" cy="678960"/>
        </a:xfrm>
        <a:prstGeom prst="roundRect">
          <a:avLst/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Работа с детьми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65192" y="1152939"/>
        <a:ext cx="5881572" cy="612672"/>
      </dsp:txXfrm>
    </dsp:sp>
    <dsp:sp modelId="{4243E360-56D6-4CD3-AFCA-0E615D89BF96}">
      <dsp:nvSpPr>
        <dsp:cNvPr id="0" name=""/>
        <dsp:cNvSpPr/>
      </dsp:nvSpPr>
      <dsp:spPr>
        <a:xfrm>
          <a:off x="0" y="2504072"/>
          <a:ext cx="84969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569C3-2D75-44D9-8494-70955FA87BA6}">
      <dsp:nvSpPr>
        <dsp:cNvPr id="0" name=""/>
        <dsp:cNvSpPr/>
      </dsp:nvSpPr>
      <dsp:spPr>
        <a:xfrm>
          <a:off x="424847" y="2094100"/>
          <a:ext cx="5947860" cy="678960"/>
        </a:xfrm>
        <a:prstGeom prst="roundRect">
          <a:avLst/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Коррекционно-развивающее направление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7991" y="2127244"/>
        <a:ext cx="5881572" cy="612672"/>
      </dsp:txXfrm>
    </dsp:sp>
    <dsp:sp modelId="{F22FE25E-C4F1-4B80-9E63-E12ECB471FD5}">
      <dsp:nvSpPr>
        <dsp:cNvPr id="0" name=""/>
        <dsp:cNvSpPr/>
      </dsp:nvSpPr>
      <dsp:spPr>
        <a:xfrm>
          <a:off x="0" y="3476860"/>
          <a:ext cx="84969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CFCD9-F238-4137-A3BB-24B2D368452C}">
      <dsp:nvSpPr>
        <dsp:cNvPr id="0" name=""/>
        <dsp:cNvSpPr/>
      </dsp:nvSpPr>
      <dsp:spPr>
        <a:xfrm>
          <a:off x="424847" y="3137380"/>
          <a:ext cx="5947860" cy="678960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Взаимодействие с родителями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7991" y="3170524"/>
        <a:ext cx="588157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FF926-ACB1-4C56-A9F6-57A885ED71A3}">
      <dsp:nvSpPr>
        <dsp:cNvPr id="0" name=""/>
        <dsp:cNvSpPr/>
      </dsp:nvSpPr>
      <dsp:spPr>
        <a:xfrm>
          <a:off x="0" y="3867"/>
          <a:ext cx="8238477" cy="9045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Обеспечение равных стартовых возможностей для детей при поступлении их в начальную школу и подготовка их к дальнейшему обучению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4155" y="48022"/>
        <a:ext cx="8150167" cy="816207"/>
      </dsp:txXfrm>
    </dsp:sp>
    <dsp:sp modelId="{C60D19E4-9D3A-4C50-A28C-8A1D7F042BCF}">
      <dsp:nvSpPr>
        <dsp:cNvPr id="0" name=""/>
        <dsp:cNvSpPr/>
      </dsp:nvSpPr>
      <dsp:spPr>
        <a:xfrm>
          <a:off x="0" y="1243988"/>
          <a:ext cx="8238477" cy="1634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7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latin typeface="Calibri" pitchFamily="34" charset="0"/>
              <a:cs typeface="Calibri" pitchFamily="34" charset="0"/>
            </a:rPr>
            <a:t>Формируются интегративные качества личности дошкольника, которые ребенок может приобрести в результате освоения программы и которые напрямую соотносятся с универсальными учебными действиями школьника.</a:t>
          </a:r>
          <a:endParaRPr lang="ru-RU" sz="2000" b="1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0" y="1243988"/>
        <a:ext cx="8238477" cy="1634349"/>
      </dsp:txXfrm>
    </dsp:sp>
    <dsp:sp modelId="{D7EF8F0C-E4E0-4964-A9BB-E25C50504DF0}">
      <dsp:nvSpPr>
        <dsp:cNvPr id="0" name=""/>
        <dsp:cNvSpPr/>
      </dsp:nvSpPr>
      <dsp:spPr>
        <a:xfrm>
          <a:off x="0" y="2542734"/>
          <a:ext cx="8238477" cy="904517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Удовлетворение потребности родителей в области подготовки детей к школе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4155" y="2586889"/>
        <a:ext cx="8150167" cy="816207"/>
      </dsp:txXfrm>
    </dsp:sp>
    <dsp:sp modelId="{1225D545-9005-4F40-A585-A0354F64E1D9}">
      <dsp:nvSpPr>
        <dsp:cNvPr id="0" name=""/>
        <dsp:cNvSpPr/>
      </dsp:nvSpPr>
      <dsp:spPr>
        <a:xfrm>
          <a:off x="0" y="3447251"/>
          <a:ext cx="8238477" cy="61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Обеспечение преемственности дошкольного и начального общего образования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0" y="3447251"/>
        <a:ext cx="8238477" cy="61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22FB3-093D-492F-919A-1CC5FDBC16D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DD84-241D-48B1-8BE4-580D5437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0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FC59-40F3-48CB-8F3B-DA483F851A3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2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57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53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48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90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112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97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975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156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882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46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70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15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57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45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19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248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927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75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7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31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07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8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356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686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109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14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945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23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2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01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47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31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5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9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1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5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8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6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5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1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0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16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8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3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60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8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59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36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8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0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12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49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2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00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57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9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55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41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0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27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7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12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5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1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0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4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2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38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9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46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4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31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36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2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59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36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02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6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3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2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33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155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3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55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3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93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43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0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2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23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184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7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19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779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178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2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6A94-A159-4C3D-A2A6-8E3F84055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1B61-142E-4E82-80A3-A3EBD063C2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4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86578-1124-419A-B6D8-D2466B68684A}" type="datetimeFigureOut">
              <a:rPr lang="ru-RU" smtClean="0">
                <a:solidFill>
                  <a:srgbClr val="564B3C"/>
                </a:solidFill>
              </a:rPr>
              <a:pPr/>
              <a:t>21.05.2015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7A2942-C709-435F-9A02-0078B1AA3945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2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-1"/>
            <a:ext cx="9009630" cy="67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7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600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542" y="228600"/>
            <a:ext cx="4929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будущих первоклассников 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 вопросов к директору школы</a:t>
            </a:r>
            <a:endParaRPr lang="ru-RU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6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4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49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016668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0540" y="1433028"/>
            <a:ext cx="5688632" cy="31998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293096"/>
            <a:ext cx="33137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Совместные праздники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99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3" y="233821"/>
            <a:ext cx="8799712" cy="4949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5517232"/>
            <a:ext cx="4817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«Помоги зимующим птицам»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20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61" y="2606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Работа с детьми: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Экскурсии </a:t>
            </a:r>
            <a:r>
              <a:rPr lang="ru-RU" b="1" dirty="0">
                <a:solidFill>
                  <a:prstClr val="black"/>
                </a:solidFill>
              </a:rPr>
              <a:t>в школу, знакомство с </a:t>
            </a:r>
            <a:r>
              <a:rPr lang="ru-RU" b="1" dirty="0" smtClean="0">
                <a:solidFill>
                  <a:prstClr val="black"/>
                </a:solidFill>
              </a:rPr>
              <a:t>учителями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Посещение школьной </a:t>
            </a:r>
            <a:r>
              <a:rPr lang="ru-RU" b="1" dirty="0" smtClean="0">
                <a:solidFill>
                  <a:prstClr val="black"/>
                </a:solidFill>
              </a:rPr>
              <a:t>библиотеки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Встречи с бывшими воспитанниками детского </a:t>
            </a:r>
            <a:r>
              <a:rPr lang="ru-RU" b="1" dirty="0" smtClean="0">
                <a:solidFill>
                  <a:prstClr val="black"/>
                </a:solidFill>
              </a:rPr>
              <a:t>сада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Организация дополнительного образования старших </a:t>
            </a:r>
            <a:r>
              <a:rPr lang="ru-RU" b="1" dirty="0" smtClean="0">
                <a:solidFill>
                  <a:prstClr val="black"/>
                </a:solidFill>
              </a:rPr>
              <a:t>дошкольников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 Совместная деятельность взрослого и </a:t>
            </a:r>
            <a:r>
              <a:rPr lang="ru-RU" b="1" dirty="0" smtClean="0">
                <a:solidFill>
                  <a:prstClr val="black"/>
                </a:solidFill>
              </a:rPr>
              <a:t>детей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Самостоятельная деятельность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142804" cy="3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7347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7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" y="116632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9042" y="548680"/>
            <a:ext cx="6981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Дошкольники на экскурсии в школьной библиотеке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9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32981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3099816"/>
            <a:ext cx="1170432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47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0" y="0"/>
            <a:ext cx="4668009" cy="350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" y="3336745"/>
            <a:ext cx="4668008" cy="350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18" y="346981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89554" y="3075135"/>
            <a:ext cx="55728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Сохраним животных нашего края!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14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843" y="404664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Коррекционно – развивающее направление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Разработка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индивидуальных образовательных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маршрутов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Индивидуальная и групповая работа с детьми, имеющими трудности в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развитии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Психологическое сопровождение всех участников образовательного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процесса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Совершенствование мониторинговых процедур</a:t>
            </a:r>
          </a:p>
        </p:txBody>
      </p:sp>
      <p:pic>
        <p:nvPicPr>
          <p:cNvPr id="8194" name="Picture 2" descr="C:\Users\User\Pictures\3087bbc8bd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8238">
            <a:off x="918620" y="3340905"/>
            <a:ext cx="2139876" cy="30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1286"/>
            <a:ext cx="2952328" cy="2148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77078"/>
            <a:ext cx="3402956" cy="24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3301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Школьное обучение никогда не начинается 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с пустого места, а всегда опирается 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на определенную стадию развития,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 проделанную ребенком.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                          Л.С</a:t>
            </a:r>
            <a:r>
              <a:rPr lang="ru-RU" sz="3200" b="1" i="1" dirty="0">
                <a:solidFill>
                  <a:srgbClr val="C00000"/>
                </a:solidFill>
              </a:rPr>
              <a:t>. Выготский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0" y="2852936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988" y="3047846"/>
            <a:ext cx="4813413" cy="34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5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Работа с родителями: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Встречи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родителей с будущими 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учителями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Консультации и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лектории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Информационная поддержка (родительские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уголки, газеты детского сада и школы, сайты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детского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сада и школы)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Выставки методической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литературы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Совместная деятельность с детьми и родителями «Творческая мастерская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Дни открытых дверей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02035"/>
            <a:ext cx="6129450" cy="318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6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4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41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23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06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41549"/>
              </p:ext>
            </p:extLst>
          </p:nvPr>
        </p:nvGraphicFramePr>
        <p:xfrm>
          <a:off x="251520" y="1052736"/>
          <a:ext cx="8534400" cy="5528391"/>
        </p:xfrm>
        <a:graphic>
          <a:graphicData uri="http://schemas.openxmlformats.org/drawingml/2006/table">
            <a:tbl>
              <a:tblPr/>
              <a:tblGrid>
                <a:gridCol w="4266753"/>
                <a:gridCol w="4267647"/>
              </a:tblGrid>
              <a:tr h="514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Выпускник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детского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сада «Искорка»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Выпускник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начальной школы МБОУ СОШ № 4, п. Ванино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3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Физически развитый, овладевший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основными культурно – гигиеническими навыками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Выполняющий правила здорового и безопасного для себя и окружающих образа жизни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8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Любознательный, активный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Любознательный, активно и заинтересованно познающий мир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71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Эмоционально отзывчивый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Овладевший средствами общения и способами взаимодействия со взрослыми и сверстниками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Доброжелательный, умеющий слушать и слышать собеседника, обосновывать свою позицию, высказывать свое мнение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3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Способный управлять своим поведением,  планировать свои действия соблюдать нормы и правила поведения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Готовый самостоятельно действовать и отвечать за свои поступки перед семьей и обществом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3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Имеющий первичные представления о семье, себе, обществе и государстве, мире, природе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Уважающий и принимающий ценности семьи и общества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Любящий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свой народ, свой край и свою Родину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6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Овладевший универсальными  предпосылками учебной деятельности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Способный решать интеллектуальные и личностные задачи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Овладевший необходимыми умениями и навыками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Владеющий основами умения учиться, способный к организации собственной деятельности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01280" y="116632"/>
            <a:ext cx="5783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выпускника</a:t>
            </a:r>
            <a:endParaRPr lang="ru-RU" sz="4000" b="1" spc="5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4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539552" y="404664"/>
            <a:ext cx="7920880" cy="1224136"/>
          </a:xfrm>
          <a:prstGeom prst="downArrow">
            <a:avLst>
              <a:gd name="adj1" fmla="val 50000"/>
              <a:gd name="adj2" fmla="val 4488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5054" y="434800"/>
            <a:ext cx="365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93A2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3A299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93A299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Результат</a:t>
            </a:r>
            <a:endParaRPr lang="ru-RU" sz="5400" b="1" dirty="0">
              <a:ln w="900" cmpd="sng">
                <a:solidFill>
                  <a:srgbClr val="93A299">
                    <a:satMod val="190000"/>
                    <a:alpha val="55000"/>
                  </a:srgbClr>
                </a:solidFill>
                <a:prstDash val="solid"/>
              </a:ln>
              <a:solidFill>
                <a:srgbClr val="93A299">
                  <a:satMod val="200000"/>
                  <a:tint val="3000"/>
                </a:srgbClr>
              </a:solidFill>
              <a:effectLst>
                <a:innerShdw blurRad="101600" dist="76200" dir="5400000">
                  <a:srgbClr val="93A299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25105583"/>
              </p:ext>
            </p:extLst>
          </p:nvPr>
        </p:nvGraphicFramePr>
        <p:xfrm>
          <a:off x="539552" y="1638785"/>
          <a:ext cx="82384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29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3964" y="404664"/>
            <a:ext cx="62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Первоклассники!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8311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659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80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6054"/>
            <a:ext cx="768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Преемственность - двусторонний процесс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5719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Это </a:t>
            </a:r>
            <a:r>
              <a:rPr lang="ru-RU" b="1" dirty="0"/>
              <a:t>ориентация на требования школы, формирование тех личностных и интеллектуальных возможностей, которые необходимы будущему ученику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2932" y="980728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/>
              <a:t>Опора </a:t>
            </a:r>
            <a:r>
              <a:rPr lang="ru-RU" b="1" dirty="0"/>
              <a:t>на те возможности, которые имеются у ребенка,  опираясь на сильные стороны, развивать  ученика.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40829"/>
            <a:ext cx="32797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23579"/>
            <a:ext cx="28416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b="1" dirty="0">
                <a:solidFill>
                  <a:prstClr val="black"/>
                </a:solidFill>
              </a:rPr>
              <a:t> -  обеспечение необходимого и достаточного уровня развития детей для успешного освоения ими основных образовательных программ начального общего </a:t>
            </a:r>
            <a:r>
              <a:rPr lang="ru-RU" b="1" dirty="0" smtClean="0">
                <a:solidFill>
                  <a:prstClr val="black"/>
                </a:solidFill>
              </a:rPr>
              <a:t>образования</a:t>
            </a:r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в</a:t>
            </a:r>
            <a:r>
              <a:rPr lang="ru-RU" sz="1400" b="1" dirty="0" smtClean="0"/>
              <a:t>ыработать </a:t>
            </a:r>
            <a:r>
              <a:rPr lang="ru-RU" sz="1400" b="1" dirty="0"/>
              <a:t>единую линию развития ребенка </a:t>
            </a:r>
            <a:r>
              <a:rPr lang="ru-RU" sz="1400" b="1" dirty="0" smtClean="0"/>
              <a:t>на </a:t>
            </a:r>
            <a:r>
              <a:rPr lang="ru-RU" sz="1400" b="1" dirty="0"/>
              <a:t>этапах дошкольный и </a:t>
            </a:r>
            <a:r>
              <a:rPr lang="ru-RU" sz="1400" b="1" dirty="0" smtClean="0"/>
              <a:t>начальная школа</a:t>
            </a:r>
            <a:r>
              <a:rPr lang="ru-RU" sz="1400" b="1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в</a:t>
            </a:r>
            <a:r>
              <a:rPr lang="ru-RU" sz="1400" b="1" dirty="0" smtClean="0"/>
              <a:t>ыработать </a:t>
            </a:r>
            <a:r>
              <a:rPr lang="ru-RU" sz="1400" b="1" dirty="0"/>
              <a:t>систему в работе по </a:t>
            </a:r>
            <a:r>
              <a:rPr lang="ru-RU" sz="1400" b="1" dirty="0" smtClean="0"/>
              <a:t>преемственности, направленную </a:t>
            </a:r>
            <a:r>
              <a:rPr lang="ru-RU" sz="1400" b="1" dirty="0"/>
              <a:t>на успешную адаптацию ребенка к школе</a:t>
            </a:r>
            <a:r>
              <a:rPr lang="ru-RU" sz="1400" b="1" dirty="0" smtClean="0"/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повышение качества предоставляемых услуг по подготовке детей к школьному обучению;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коррекция незначительных отклонений в развитии детей старшего дошкольного возраста;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обеспечение сотрудничества педагогов ДОУ и школы;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формирование партнёрских отношений родителей с педагогами и специалистами ДОУ</a:t>
            </a:r>
            <a:r>
              <a:rPr lang="ru-RU" sz="1400" b="1" dirty="0" smtClean="0">
                <a:solidFill>
                  <a:prstClr val="black"/>
                </a:solidFill>
              </a:rPr>
              <a:t>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32656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Модель преемственности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6720612"/>
              </p:ext>
            </p:extLst>
          </p:nvPr>
        </p:nvGraphicFramePr>
        <p:xfrm>
          <a:off x="3491880" y="4406920"/>
          <a:ext cx="4776192" cy="227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3" y="4725144"/>
            <a:ext cx="1615798" cy="1584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64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587" y="347803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Структура:</a:t>
            </a:r>
          </a:p>
          <a:p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0112532"/>
              </p:ext>
            </p:extLst>
          </p:nvPr>
        </p:nvGraphicFramePr>
        <p:xfrm>
          <a:off x="395536" y="126876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04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Организационно-методическое направление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Изучение программ ДО и НОО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Знакомство с учебными комплектами, формами и методами образовательной деятельности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Совместные педсоветы, семинары, круглые столы, методические уроки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Предварительное знакомство с будущими учениками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Взаимное посещение </a:t>
            </a: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уроков в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школе - воспитателями, занятий </a:t>
            </a: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ДОУ – учителями.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2942"/>
            <a:ext cx="2258380" cy="19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50480"/>
            <a:ext cx="2799460" cy="187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14373"/>
            <a:ext cx="1656184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7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image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5052">
            <a:off x="4644343" y="472648"/>
            <a:ext cx="390643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9141">
            <a:off x="538109" y="406387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1800">
            <a:off x="4079218" y="2924944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543674"/>
            <a:ext cx="3476922" cy="2972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69489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17458" y="5949280"/>
            <a:ext cx="79848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 на уроке математики в начальной школе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35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5" y="-1"/>
            <a:ext cx="9144000" cy="576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6021288"/>
            <a:ext cx="19014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обсуждаем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4575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568</Words>
  <Application>Microsoft Office PowerPoint</Application>
  <PresentationFormat>Экран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Тема Office</vt:lpstr>
      <vt:lpstr>Аптека</vt:lpstr>
      <vt:lpstr>1_Аптека</vt:lpstr>
      <vt:lpstr>2_Аптека</vt:lpstr>
      <vt:lpstr>3_Аптека</vt:lpstr>
      <vt:lpstr>4_Аптека</vt:lpstr>
      <vt:lpstr>1_Тема Office</vt:lpstr>
      <vt:lpstr>5_Аптека</vt:lpstr>
      <vt:lpstr>6_Аптека</vt:lpstr>
      <vt:lpstr>7_Аптека</vt:lpstr>
      <vt:lpstr>8_Аптека</vt:lpstr>
      <vt:lpstr>9_Аптека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Костя</cp:lastModifiedBy>
  <cp:revision>5</cp:revision>
  <dcterms:created xsi:type="dcterms:W3CDTF">2015-05-21T10:31:11Z</dcterms:created>
  <dcterms:modified xsi:type="dcterms:W3CDTF">2015-05-21T11:17:43Z</dcterms:modified>
</cp:coreProperties>
</file>