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4" r:id="rId4"/>
    <p:sldId id="272" r:id="rId5"/>
    <p:sldId id="271" r:id="rId6"/>
    <p:sldId id="265" r:id="rId7"/>
    <p:sldId id="260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28"/>
    <a:srgbClr val="004620"/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369C-ADE8-4486-91E7-6D71F9CEB3F8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26C1-3113-415A-A88A-FFED85518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09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369C-ADE8-4486-91E7-6D71F9CEB3F8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26C1-3113-415A-A88A-FFED85518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38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369C-ADE8-4486-91E7-6D71F9CEB3F8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26C1-3113-415A-A88A-FFED85518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42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369C-ADE8-4486-91E7-6D71F9CEB3F8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26C1-3113-415A-A88A-FFED85518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96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369C-ADE8-4486-91E7-6D71F9CEB3F8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26C1-3113-415A-A88A-FFED85518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71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369C-ADE8-4486-91E7-6D71F9CEB3F8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26C1-3113-415A-A88A-FFED85518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23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369C-ADE8-4486-91E7-6D71F9CEB3F8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26C1-3113-415A-A88A-FFED85518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51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369C-ADE8-4486-91E7-6D71F9CEB3F8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26C1-3113-415A-A88A-FFED85518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0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369C-ADE8-4486-91E7-6D71F9CEB3F8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26C1-3113-415A-A88A-FFED85518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18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369C-ADE8-4486-91E7-6D71F9CEB3F8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26C1-3113-415A-A88A-FFED85518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74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369C-ADE8-4486-91E7-6D71F9CEB3F8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26C1-3113-415A-A88A-FFED85518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2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E369C-ADE8-4486-91E7-6D71F9CEB3F8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026C1-3113-415A-A88A-FFED85518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83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laklein.ucoz.ru/_ld/2/88407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1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892480" cy="3051771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Мой дом! Мой посёлок!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565616"/>
            <a:ext cx="6400800" cy="1752600"/>
          </a:xfrm>
        </p:spPr>
        <p:txBody>
          <a:bodyPr/>
          <a:lstStyle/>
          <a:p>
            <a:r>
              <a:rPr lang="ru-RU" dirty="0" smtClean="0"/>
              <a:t>Отчёт по акции «Чистый посёлок»</a:t>
            </a:r>
          </a:p>
          <a:p>
            <a:r>
              <a:rPr lang="ru-RU" dirty="0" smtClean="0"/>
              <a:t>МБОУ СОШ №4 п. Ванино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895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nachalo4ka.ru/wp-content/uploads/2014/05/veselyie-rebyata-shablon-prevyu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9" y="0"/>
            <a:ext cx="9341520" cy="709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g.tourbina.ru/photos.3/1/6/164073/big.phot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89"/>
          <a:stretch/>
        </p:blipFill>
        <p:spPr bwMode="auto">
          <a:xfrm>
            <a:off x="1547664" y="4005064"/>
            <a:ext cx="7686044" cy="2956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vanino-4.edu.27.ru/files/uploads/images/school4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789500" cy="2133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5859" y="188640"/>
            <a:ext cx="59805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С чего начинается Родина? 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С красивых цветов во дворе, 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А может и с сада в котором, 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Когда то гулял в сентябре. 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А может с той улицы чистой, 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Где утром босой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ты бежал. 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И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может с годами взрослея 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Бумажку не бросишь в траву. 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И может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быть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сам на рассвете - 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Ты выйдешь и скажешь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: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 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В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посёлке своём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я родился, 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В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посёлке своём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я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живу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  <a:endParaRPr lang="ru-RU" sz="4000" b="1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3549530"/>
            <a:ext cx="63367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Посёлок </a:t>
            </a:r>
            <a:r>
              <a:rPr lang="ru-RU" sz="32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я свой уважаю </a:t>
            </a:r>
            <a:br>
              <a:rPr lang="ru-RU" sz="32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32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И в нём никогда не сорю!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30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www.manyppt.ru/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7875" cy="685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99792" y="264922"/>
            <a:ext cx="30963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09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1095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Убери свой дом,</a:t>
            </a:r>
          </a:p>
          <a:p>
            <a:pPr marL="0" marR="0" lvl="0" indent="1095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Свою улицу, город,</a:t>
            </a:r>
          </a:p>
          <a:p>
            <a:pPr marL="0" marR="0" lvl="0" indent="1095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Сразу почувствуешь,</a:t>
            </a:r>
          </a:p>
          <a:p>
            <a:pPr marL="0" marR="0" lvl="0" indent="1095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Как горд ты и молод!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1" t="6769" r="22225" b="18038"/>
          <a:stretch/>
        </p:blipFill>
        <p:spPr bwMode="auto">
          <a:xfrm>
            <a:off x="3194334" y="1465251"/>
            <a:ext cx="2395810" cy="2611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6"/>
          <a:stretch/>
        </p:blipFill>
        <p:spPr bwMode="auto">
          <a:xfrm>
            <a:off x="251520" y="3140967"/>
            <a:ext cx="2763015" cy="2601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9193"/>
            <a:ext cx="2232248" cy="2976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1" t="6963"/>
          <a:stretch/>
        </p:blipFill>
        <p:spPr bwMode="auto">
          <a:xfrm>
            <a:off x="2949678" y="4222495"/>
            <a:ext cx="2792687" cy="2178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" t="6474"/>
          <a:stretch/>
        </p:blipFill>
        <p:spPr bwMode="auto">
          <a:xfrm>
            <a:off x="6383708" y="149193"/>
            <a:ext cx="1968712" cy="2559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5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manyppt.ru/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7"/>
            <a:ext cx="9147875" cy="685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67944" y="461606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МЫ ГОРДИМСЯ НАШИМ КРАЕМ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,</a:t>
            </a:r>
          </a:p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ЧИСТОТА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И БЛЕСК ВОКРУГ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,</a:t>
            </a:r>
          </a:p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МЫ ДЕРЕВЬЯ ЗДЕСЬ САЖАЕМ,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ПОДКЛЮЧИСЬ И ТЫ,НАШ ДРУГ! 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4571404" cy="3428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4" r="32806" b="3818"/>
          <a:stretch/>
        </p:blipFill>
        <p:spPr bwMode="auto">
          <a:xfrm>
            <a:off x="179512" y="147037"/>
            <a:ext cx="2736304" cy="3483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5816" y="2060848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5828"/>
                </a:solidFill>
                <a:latin typeface="Bookman Old Style" panose="02050604050505020204" pitchFamily="18" charset="0"/>
              </a:rPr>
              <a:t>Посади дерево! </a:t>
            </a:r>
          </a:p>
          <a:p>
            <a:pPr algn="ctr"/>
            <a:r>
              <a:rPr lang="ru-RU" b="1" i="1" dirty="0" smtClean="0">
                <a:solidFill>
                  <a:srgbClr val="005828"/>
                </a:solidFill>
                <a:latin typeface="Bookman Old Style" panose="02050604050505020204" pitchFamily="18" charset="0"/>
              </a:rPr>
              <a:t>4 октября 2014</a:t>
            </a:r>
            <a:endParaRPr lang="ru-RU" b="1" i="1" dirty="0">
              <a:solidFill>
                <a:srgbClr val="005828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79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tvoyrebenok.ru/images/presentation/ecology/m/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8"/>
          <a:stretch/>
        </p:blipFill>
        <p:spPr bwMode="auto">
          <a:xfrm>
            <a:off x="-1" y="11266"/>
            <a:ext cx="9184019" cy="684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920" y="3447403"/>
            <a:ext cx="3780540" cy="2835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36" b="14559"/>
          <a:stretch/>
        </p:blipFill>
        <p:spPr bwMode="auto">
          <a:xfrm>
            <a:off x="352274" y="11266"/>
            <a:ext cx="3312368" cy="3020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r="31349" b="4544"/>
          <a:stretch/>
        </p:blipFill>
        <p:spPr bwMode="auto">
          <a:xfrm>
            <a:off x="2795271" y="1679832"/>
            <a:ext cx="2631892" cy="3327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03848" y="404664"/>
            <a:ext cx="58203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4620"/>
                </a:solidFill>
                <a:latin typeface="Comic Sans MS" panose="030F0702030302020204" pitchFamily="66" charset="0"/>
              </a:rPr>
              <a:t>"Мусор- это не проблема:</a:t>
            </a:r>
          </a:p>
          <a:p>
            <a:pPr algn="r"/>
            <a:r>
              <a:rPr lang="ru-RU" sz="2800" b="1" i="1" dirty="0" smtClean="0">
                <a:solidFill>
                  <a:srgbClr val="004620"/>
                </a:solidFill>
                <a:latin typeface="Comic Sans MS" panose="030F0702030302020204" pitchFamily="66" charset="0"/>
              </a:rPr>
              <a:t> грабли, вилы - и за дело!!!"</a:t>
            </a:r>
            <a:endParaRPr lang="ru-RU" sz="2800" b="1" i="1" dirty="0">
              <a:solidFill>
                <a:srgbClr val="00462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698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www.tvoyrebenok.ru/images/presentation/ecology/m/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8"/>
          <a:stretch/>
        </p:blipFill>
        <p:spPr bwMode="auto">
          <a:xfrm>
            <a:off x="-1" y="0"/>
            <a:ext cx="9184019" cy="684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175238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Не бросайте мусор вдоль реки,</a:t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>Ведь самим приходится напиться.</a:t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>А лишившись этой чистоты,</a:t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>От последствий вам не открутиться.</a:t>
            </a:r>
          </a:p>
          <a:p>
            <a:r>
              <a:rPr lang="ru-RU" dirty="0">
                <a:latin typeface="Bookman Old Style" panose="02050604050505020204" pitchFamily="18" charset="0"/>
              </a:rPr>
              <a:t>Не бросайте мусор по лесам,</a:t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>Ведь самим нельзя дышать там будет.</a:t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>Разнесет весь мусор тут и там,</a:t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>Ни грибов, ни ягод там не будет.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4" b="19060"/>
          <a:stretch/>
        </p:blipFill>
        <p:spPr bwMode="auto">
          <a:xfrm>
            <a:off x="5535391" y="116632"/>
            <a:ext cx="3300412" cy="4127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845" y="3009205"/>
            <a:ext cx="4464496" cy="2907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1680" y="263691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День здоровья. 6 сентября 2014</a:t>
            </a:r>
            <a:endParaRPr lang="ru-RU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699742" y="587727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/>
              <a:t>Прежде чем отдыхать, каждый класс убрал территорию от мусора. </a:t>
            </a:r>
          </a:p>
          <a:p>
            <a:pPr algn="r"/>
            <a:r>
              <a:rPr lang="ru-RU" i="1" dirty="0" smtClean="0"/>
              <a:t>То же самое сделали уходя!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375666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www.prezentacii-angliyskiy.ru/images/ekol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5" y="0"/>
            <a:ext cx="910850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6" y="3102688"/>
            <a:ext cx="3261526" cy="3442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43" y="267185"/>
            <a:ext cx="2106377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715169"/>
            <a:ext cx="1844027" cy="2458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937" y="279031"/>
            <a:ext cx="1999189" cy="2665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777" y="474902"/>
            <a:ext cx="3012806" cy="2259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58012"/>
            <a:ext cx="2240417" cy="2987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 rot="1774566">
            <a:off x="2184012" y="3744406"/>
            <a:ext cx="4789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682F"/>
                </a:solidFill>
                <a:latin typeface="Comic Sans MS" panose="030F0702030302020204" pitchFamily="66" charset="0"/>
              </a:rPr>
              <a:t>Шедевры из отходов</a:t>
            </a:r>
            <a:endParaRPr lang="ru-RU" sz="3600" dirty="0">
              <a:solidFill>
                <a:srgbClr val="00682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910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nachalo4ka.ru/wp-content/uploads/2014/05/veselyie-rebyata-shablon-prevyu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8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Дети против мусора!</a:t>
            </a:r>
            <a:endParaRPr lang="ru-RU" sz="40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29" y="836712"/>
            <a:ext cx="4558805" cy="3419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2"/>
          <a:stretch/>
        </p:blipFill>
        <p:spPr bwMode="auto">
          <a:xfrm>
            <a:off x="107505" y="1916833"/>
            <a:ext cx="4608784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4873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124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Мой дом! Мой посёлок!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24</cp:revision>
  <cp:lastPrinted>2014-10-19T07:59:17Z</cp:lastPrinted>
  <dcterms:created xsi:type="dcterms:W3CDTF">2014-10-18T08:02:31Z</dcterms:created>
  <dcterms:modified xsi:type="dcterms:W3CDTF">2014-10-19T08:01:14Z</dcterms:modified>
</cp:coreProperties>
</file>